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bd20699698d40b4" /><Relationship Type="http://schemas.openxmlformats.org/officeDocument/2006/relationships/extended-properties" Target="/docProps/app.xml" Id="R817c692bb95a439b" /><Relationship Type="http://schemas.openxmlformats.org/officeDocument/2006/relationships/officeDocument" Target="/ppt/presentation.xml" Id="R3d82fe805a39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0e985831a487d"/>
    <p:sldMasterId xmlns:r="http://schemas.openxmlformats.org/officeDocument/2006/relationships" id="2147483662" r:id="Rede210af958642c0"/>
  </p:sldMasterIdLst>
  <p:notesMasterIdLst>
    <p:notesMasterId xmlns:r="http://schemas.openxmlformats.org/officeDocument/2006/relationships" r:id="R4eda7782c4574bb6"/>
  </p:notesMasterIdLst>
  <p:sldIdLst>
    <p:sldId xmlns:r="http://schemas.openxmlformats.org/officeDocument/2006/relationships" id="256" r:id="R691911e07ad74c01"/>
    <p:sldId xmlns:r="http://schemas.openxmlformats.org/officeDocument/2006/relationships" id="257" r:id="R1a712141a0644c9e"/>
    <p:sldId xmlns:r="http://schemas.openxmlformats.org/officeDocument/2006/relationships" id="258" r:id="R87abdeb046144e53"/>
    <p:sldId xmlns:r="http://schemas.openxmlformats.org/officeDocument/2006/relationships" id="259" r:id="R1176a90d59444aa7"/>
    <p:sldId xmlns:r="http://schemas.openxmlformats.org/officeDocument/2006/relationships" id="260" r:id="Re73cf7712e5a4f5a"/>
    <p:sldId xmlns:r="http://schemas.openxmlformats.org/officeDocument/2006/relationships" id="261" r:id="R3f8c7379c7174ce7"/>
    <p:sldId xmlns:r="http://schemas.openxmlformats.org/officeDocument/2006/relationships" id="262" r:id="R7e3f83e981074b65"/>
    <p:sldId xmlns:r="http://schemas.openxmlformats.org/officeDocument/2006/relationships" id="263" r:id="R53d3cbc47674420e"/>
    <p:sldId xmlns:r="http://schemas.openxmlformats.org/officeDocument/2006/relationships" id="264" r:id="R0dfa8efbdcb148bd"/>
    <p:sldId xmlns:r="http://schemas.openxmlformats.org/officeDocument/2006/relationships" id="265" r:id="R19380589d69041fb"/>
    <p:sldId xmlns:r="http://schemas.openxmlformats.org/officeDocument/2006/relationships" id="266" r:id="R4d286d2fe0bd4d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35e99bbae645e6" /><Relationship Type="http://schemas.openxmlformats.org/officeDocument/2006/relationships/slideMaster" Target="/ppt/slideMasters/slideMaster1.xml" Id="R0f80e985831a487d" /><Relationship Type="http://schemas.openxmlformats.org/officeDocument/2006/relationships/slideMaster" Target="/ppt/slideMasters/slideMaster2.xml" Id="Rede210af958642c0" /><Relationship Type="http://schemas.openxmlformats.org/officeDocument/2006/relationships/notesMaster" Target="/ppt/notesMasters/notesMaster1.xml" Id="R4eda7782c4574bb6" /><Relationship Type="http://schemas.openxmlformats.org/officeDocument/2006/relationships/presProps" Target="/ppt/presProps.xml" Id="R7aa2a137639a4c2b" /><Relationship Type="http://schemas.openxmlformats.org/officeDocument/2006/relationships/viewProps" Target="/ppt/viewProps.xml" Id="R346f521f125f4b54" /><Relationship Type="http://schemas.openxmlformats.org/officeDocument/2006/relationships/tableStyles" Target="/ppt/tableStyles.xml" Id="R39bb18c3e3eb4dea" /><Relationship Type="http://schemas.openxmlformats.org/officeDocument/2006/relationships/slide" Target="/ppt/slides/slide1.xml" Id="R691911e07ad74c01" /><Relationship Type="http://schemas.openxmlformats.org/officeDocument/2006/relationships/slide" Target="/ppt/slides/slide2.xml" Id="R1a712141a0644c9e" /><Relationship Type="http://schemas.openxmlformats.org/officeDocument/2006/relationships/slide" Target="/ppt/slides/slide3.xml" Id="R87abdeb046144e53" /><Relationship Type="http://schemas.openxmlformats.org/officeDocument/2006/relationships/slide" Target="/ppt/slides/slide4.xml" Id="R1176a90d59444aa7" /><Relationship Type="http://schemas.openxmlformats.org/officeDocument/2006/relationships/slide" Target="/ppt/slides/slide5.xml" Id="Re73cf7712e5a4f5a" /><Relationship Type="http://schemas.openxmlformats.org/officeDocument/2006/relationships/slide" Target="/ppt/slides/slide6.xml" Id="R3f8c7379c7174ce7" /><Relationship Type="http://schemas.openxmlformats.org/officeDocument/2006/relationships/slide" Target="/ppt/slides/slide7.xml" Id="R7e3f83e981074b65" /><Relationship Type="http://schemas.openxmlformats.org/officeDocument/2006/relationships/slide" Target="/ppt/slides/slide8.xml" Id="R53d3cbc47674420e" /><Relationship Type="http://schemas.openxmlformats.org/officeDocument/2006/relationships/slide" Target="/ppt/slides/slide9.xml" Id="R0dfa8efbdcb148bd" /><Relationship Type="http://schemas.openxmlformats.org/officeDocument/2006/relationships/slide" Target="/ppt/slides/slide10.xml" Id="R19380589d69041fb" /><Relationship Type="http://schemas.openxmlformats.org/officeDocument/2006/relationships/slide" Target="/ppt/slides/slide11.xml" Id="R4d286d2fe0bd4d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09d2af64ca24e2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eb02d3daf824518" /><Relationship Type="http://schemas.openxmlformats.org/officeDocument/2006/relationships/notesMaster" Target="/ppt/notesMasters/notesMaster1.xml" Id="R2bd7056ab48e444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1bff1c84e6a41c2" /><Relationship Type="http://schemas.openxmlformats.org/officeDocument/2006/relationships/notesMaster" Target="/ppt/notesMasters/notesMaster1.xml" Id="Ra06f5a8213c7497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2b2b4890613406e" /><Relationship Type="http://schemas.openxmlformats.org/officeDocument/2006/relationships/notesMaster" Target="/ppt/notesMasters/notesMaster1.xml" Id="Re070cc9660c7423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f4fea8a987f45aa" /><Relationship Type="http://schemas.openxmlformats.org/officeDocument/2006/relationships/notesMaster" Target="/ppt/notesMasters/notesMaster1.xml" Id="R05831c764a6242a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4b79c22120d4d03" /><Relationship Type="http://schemas.openxmlformats.org/officeDocument/2006/relationships/notesMaster" Target="/ppt/notesMasters/notesMaster1.xml" Id="R9399f4843a3c40d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f2f880719e94b19" /><Relationship Type="http://schemas.openxmlformats.org/officeDocument/2006/relationships/notesMaster" Target="/ppt/notesMasters/notesMaster1.xml" Id="R41930e0b56a849e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bb586296e4244cb" /><Relationship Type="http://schemas.openxmlformats.org/officeDocument/2006/relationships/notesMaster" Target="/ppt/notesMasters/notesMaster1.xml" Id="R02ba1e474276458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29fb50917a2492d" /><Relationship Type="http://schemas.openxmlformats.org/officeDocument/2006/relationships/notesMaster" Target="/ppt/notesMasters/notesMaster1.xml" Id="R942b2011b4dd46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d4f81a5003b4dbc" /><Relationship Type="http://schemas.openxmlformats.org/officeDocument/2006/relationships/notesMaster" Target="/ppt/notesMasters/notesMaster1.xml" Id="Rdc32943d0cfb4b2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8ece1dbc536405e" /><Relationship Type="http://schemas.openxmlformats.org/officeDocument/2006/relationships/notesMaster" Target="/ppt/notesMasters/notesMaster1.xml" Id="R5928fca62bb74fe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3582652d7ea43ca" /><Relationship Type="http://schemas.openxmlformats.org/officeDocument/2006/relationships/notesMaster" Target="/ppt/notesMasters/notesMaster1.xml" Id="Rd77584fa9efe473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b01226453475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7023e75394ce4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647bd71c448e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b389656974df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1c1ab12404d2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75aca1205954eb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0dbd3546cef4d9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8a0226e51744dd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f3af3be2bd14c2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e7fec80184e6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db8a9813541e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b7a8b44f4437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ccd598e44408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49c1543b846e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152314b8543f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eb2ea913d4dc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7d81b2a254e4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e0512b88014bd9" /><Relationship Type="http://schemas.openxmlformats.org/officeDocument/2006/relationships/slideLayout" Target="/ppt/slideLayouts/slideLayout1.xml" Id="Rf9074a68a6b44c33" /><Relationship Type="http://schemas.openxmlformats.org/officeDocument/2006/relationships/slideLayout" Target="/ppt/slideLayouts/slideLayout2.xml" Id="R1e7d583cc6f24cf7" /><Relationship Type="http://schemas.openxmlformats.org/officeDocument/2006/relationships/slideLayout" Target="/ppt/slideLayouts/slideLayout3.xml" Id="R4a7a4ec10ef54f20" /><Relationship Type="http://schemas.openxmlformats.org/officeDocument/2006/relationships/slideLayout" Target="/ppt/slideLayouts/slideLayout4.xml" Id="Ra0d862c04f1b4c3a" /><Relationship Type="http://schemas.openxmlformats.org/officeDocument/2006/relationships/slideLayout" Target="/ppt/slideLayouts/slideLayout5.xml" Id="Rf9effbfd56554e71" /><Relationship Type="http://schemas.openxmlformats.org/officeDocument/2006/relationships/slideLayout" Target="/ppt/slideLayouts/slideLayout6.xml" Id="Rc67e9ed5cf7f462d" /><Relationship Type="http://schemas.openxmlformats.org/officeDocument/2006/relationships/slideLayout" Target="/ppt/slideLayouts/slideLayout7.xml" Id="Rdab29b040d4f4410" /><Relationship Type="http://schemas.openxmlformats.org/officeDocument/2006/relationships/slideLayout" Target="/ppt/slideLayouts/slideLayout8.xml" Id="Rf9186d81a1ca453d" /><Relationship Type="http://schemas.openxmlformats.org/officeDocument/2006/relationships/slideLayout" Target="/ppt/slideLayouts/slideLayout9.xml" Id="R9e0cd0881b3240f8" /><Relationship Type="http://schemas.openxmlformats.org/officeDocument/2006/relationships/slideLayout" Target="/ppt/slideLayouts/slideLayout10.xml" Id="Ra63ff750a58c410e" /><Relationship Type="http://schemas.openxmlformats.org/officeDocument/2006/relationships/slideLayout" Target="/ppt/slideLayouts/slideLayout11.xml" Id="R9592118d22ae4c58" /><Relationship Type="http://schemas.openxmlformats.org/officeDocument/2006/relationships/slideLayout" Target="/ppt/slideLayouts/slideLayout12.xml" Id="R123452447ad547c9" /><Relationship Type="http://schemas.openxmlformats.org/officeDocument/2006/relationships/slideLayout" Target="/ppt/slideLayouts/slideLayout13.xml" Id="Rd97cfe7043a84e1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90642fd525d48c5" /><Relationship Type="http://schemas.openxmlformats.org/officeDocument/2006/relationships/slideLayout" Target="/ppt/slideLayouts/slideLayout14.xml" Id="R2aca2b41b01d4bcf" /><Relationship Type="http://schemas.openxmlformats.org/officeDocument/2006/relationships/slideLayout" Target="/ppt/slideLayouts/slideLayout15.xml" Id="R5b22673fcc6d4497" /><Relationship Type="http://schemas.openxmlformats.org/officeDocument/2006/relationships/slideLayout" Target="/ppt/slideLayouts/slideLayout16.xml" Id="R7c5fc8805e714773" /><Relationship Type="http://schemas.openxmlformats.org/officeDocument/2006/relationships/slideLayout" Target="/ppt/slideLayouts/slideLayout17.xml" Id="R610638bd99cd4f2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74a68a6b44c33"/>
    <p:sldLayoutId xmlns:r="http://schemas.openxmlformats.org/officeDocument/2006/relationships" id="2147483650" r:id="R1e7d583cc6f24cf7"/>
    <p:sldLayoutId xmlns:r="http://schemas.openxmlformats.org/officeDocument/2006/relationships" id="2147483651" r:id="R4a7a4ec10ef54f20"/>
    <p:sldLayoutId xmlns:r="http://schemas.openxmlformats.org/officeDocument/2006/relationships" id="2147483652" r:id="Ra0d862c04f1b4c3a"/>
    <p:sldLayoutId xmlns:r="http://schemas.openxmlformats.org/officeDocument/2006/relationships" id="2147483653" r:id="Rf9effbfd56554e71"/>
    <p:sldLayoutId xmlns:r="http://schemas.openxmlformats.org/officeDocument/2006/relationships" id="2147483654" r:id="Rc67e9ed5cf7f462d"/>
    <p:sldLayoutId xmlns:r="http://schemas.openxmlformats.org/officeDocument/2006/relationships" id="2147483655" r:id="Rdab29b040d4f4410"/>
    <p:sldLayoutId xmlns:r="http://schemas.openxmlformats.org/officeDocument/2006/relationships" id="2147483656" r:id="Rf9186d81a1ca453d"/>
    <p:sldLayoutId xmlns:r="http://schemas.openxmlformats.org/officeDocument/2006/relationships" id="2147483657" r:id="R9e0cd0881b3240f8"/>
    <p:sldLayoutId xmlns:r="http://schemas.openxmlformats.org/officeDocument/2006/relationships" id="2147483658" r:id="Ra63ff750a58c410e"/>
    <p:sldLayoutId xmlns:r="http://schemas.openxmlformats.org/officeDocument/2006/relationships" id="2147483659" r:id="R9592118d22ae4c58"/>
    <p:sldLayoutId xmlns:r="http://schemas.openxmlformats.org/officeDocument/2006/relationships" id="2147483660" r:id="R123452447ad547c9"/>
    <p:sldLayoutId xmlns:r="http://schemas.openxmlformats.org/officeDocument/2006/relationships" id="2147483661" r:id="Rd97cfe7043a84e1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aca2b41b01d4bcf"/>
    <p:sldLayoutId xmlns:r="http://schemas.openxmlformats.org/officeDocument/2006/relationships" id="2147483664" r:id="R5b22673fcc6d4497"/>
    <p:sldLayoutId xmlns:r="http://schemas.openxmlformats.org/officeDocument/2006/relationships" id="2147483665" r:id="R7c5fc8805e714773"/>
    <p:sldLayoutId xmlns:r="http://schemas.openxmlformats.org/officeDocument/2006/relationships" id="2147483666" r:id="R610638bd99cd4f2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16a44f53b4d54" /><Relationship Type="http://schemas.openxmlformats.org/officeDocument/2006/relationships/notesSlide" Target="/ppt/notesSlides/notesSlide1.xml" Id="Rfd2d6ec2f872408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a9d65d17c514e62" /><Relationship Type="http://schemas.openxmlformats.org/officeDocument/2006/relationships/notesSlide" Target="/ppt/notesSlides/notesSlide10.xml" Id="R48fb8899c1b8489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ea19d9b0da44c2b" /><Relationship Type="http://schemas.openxmlformats.org/officeDocument/2006/relationships/hyperlink" Target="https://www.eduqas.co.uk/media/w42hvhgp/eduqas-gcse-rs-spec-full-from-2016-e-1109.pdf" TargetMode="External" Id="Rbe27889a73ab4031" /><Relationship Type="http://schemas.openxmlformats.org/officeDocument/2006/relationships/hyperlink" Target="https://www.biblegateway.com/versions/New-Revised-Standard-Version-Updated-Edition-NRSVue-Bible/" TargetMode="External" Id="Rd3f53692cb7b468e" /><Relationship Type="http://schemas.openxmlformats.org/officeDocument/2006/relationships/hyperlink" Target="https://www.biblegateway.com/versions/New-Revised-Standard-Version-Updated-Edition-NRSVue-Bible/" TargetMode="External" Id="R06db64fcbac44462" /><Relationship Type="http://schemas.openxmlformats.org/officeDocument/2006/relationships/hyperlink" Target="https://www.biblegateway.com/versions/New-Revised-Standard-Version-Updated-Edition-NRSVue-Bible/" TargetMode="External" Id="R9a1da76c0346408a" /><Relationship Type="http://schemas.openxmlformats.org/officeDocument/2006/relationships/hyperlink" Target="https://www.biblegateway.com/versions/New-Revised-Standard-Version-Updated-Edition-NRSVue-Bible/" TargetMode="External" Id="R27641e7338164fb5" /><Relationship Type="http://schemas.openxmlformats.org/officeDocument/2006/relationships/hyperlink" Target="https://www.biblegateway.com/versions/New-Revised-Standard-Version-Updated-Edition-NRSVue-Bible/" TargetMode="External" Id="R422f4d3cb7ae4ab1" /><Relationship Type="http://schemas.openxmlformats.org/officeDocument/2006/relationships/hyperlink" Target="https://www.biblegateway.com/versions/New-Revised-Standard-Version-Updated-Edition-NRSVue-Bible/" TargetMode="External" Id="Rfb118b2d04934626" /><Relationship Type="http://schemas.openxmlformats.org/officeDocument/2006/relationships/hyperlink" Target="https://www.biblegateway.com/versions/New-Revised-Standard-Version-Updated-Edition-NRSVue-Bible/" TargetMode="External" Id="R5a72c497bf634df8" /><Relationship Type="http://schemas.openxmlformats.org/officeDocument/2006/relationships/hyperlink" Target="https://suttacentral.net/" TargetMode="External" Id="R37951b6ecde542bd" /><Relationship Type="http://schemas.openxmlformats.org/officeDocument/2006/relationships/notesSlide" Target="/ppt/notesSlides/notesSlide11.xml" Id="R5a57991e986e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690745ee9544d8b" /><Relationship Type="http://schemas.openxmlformats.org/officeDocument/2006/relationships/notesSlide" Target="/ppt/notesSlides/notesSlide2.xml" Id="R2409e27146ce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8d262097871b4acf" /><Relationship Type="http://schemas.openxmlformats.org/officeDocument/2006/relationships/notesSlide" Target="/ppt/notesSlides/notesSlide3.xml" Id="R0e63de69b35c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8d66e6196a94dbb" /><Relationship Type="http://schemas.openxmlformats.org/officeDocument/2006/relationships/notesSlide" Target="/ppt/notesSlides/notesSlide4.xml" Id="R3fc7c164c8ac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46dad7c05c4045e0" /><Relationship Type="http://schemas.openxmlformats.org/officeDocument/2006/relationships/notesSlide" Target="/ppt/notesSlides/notesSlide5.xml" Id="Rc6557ac61ec5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d016f422c064dd8" /><Relationship Type="http://schemas.openxmlformats.org/officeDocument/2006/relationships/notesSlide" Target="/ppt/notesSlides/notesSlide6.xml" Id="Rf25d07b3970749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fe532705444160" /><Relationship Type="http://schemas.openxmlformats.org/officeDocument/2006/relationships/notesSlide" Target="/ppt/notesSlides/notesSlide7.xml" Id="R0cd1b26cfde24f0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e8b555a58044bbf" /><Relationship Type="http://schemas.openxmlformats.org/officeDocument/2006/relationships/notesSlide" Target="/ppt/notesSlides/notesSlide8.xml" Id="R3770dfbd9ee94e1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e596c924f6d4625" /><Relationship Type="http://schemas.openxmlformats.org/officeDocument/2006/relationships/notesSlide" Target="/ppt/notesSlides/notesSlide9.xml" Id="R5e2daa3ec0a043e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C5576CD-B287-450D-8395-AB9993EA5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FCB5EBB-CC55-4E10-B136-6D6D8BE6B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Relationships
Final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knowledge is secure, usable and precise?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e27889a73ab403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3f53692cb7b468e"/>
              </a:rPr>
              <a:t>Mark 12:31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6db64fcbac44462"/>
              </a:rPr>
              <a:t>Galatians 3:28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a1da76c0346408a"/>
              </a:rPr>
              <a:t>Ephesians 5:25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7641e7338164fb5"/>
              </a:rPr>
              <a:t>Genesis 2:24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22f4d3cb7ae4ab1"/>
              </a:rPr>
              <a:t>Mark 10:9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b118b2d04934626"/>
              </a:rPr>
              <a:t>1 Corinthians 6:19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a72c497bf634df8"/>
              </a:rPr>
              <a:t>Genesis 1:28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7951b6ecde542bd"/>
              </a:rPr>
              <a:t>Third Buddhist precept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Retrieve the Essentials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Same-Sex Relationships.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me-Sex Relationship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Same-Sex Relationships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a Quotation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5717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gender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equality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ordination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roles</a:t>
            </a:r>
          </a:p>
        </p:txBody>
      </p:sp>
      <p:sp>
        <p:nvSpPr>
          <p:cNvPr id="14" name="Image Placeholder - Gender Equal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Gender Equality.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a Misconception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Family Responsibilities has one simple meaning shared by every believer.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Family Responsibilitie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Family Responsibilities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Link Two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two topics this evidence can support.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different explanation for each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repeating the same link twice.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86448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33850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“I undertake the training rule to refrain from sexual misconduct.”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Third Buddhist precept · SuttaCentral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sponsible Relationship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Responsible Relationships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New Situation: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marriage to an unfamiliar community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Assume there is reasonable disagreement.</a:t>
            </a:r>
          </a:p>
        </p:txBody>
      </p:sp>
      <p:sp>
        <p:nvSpPr>
          <p:cNvPr id="14" name="Image Placeholder - 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Transfer the principle to the new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piece of evidence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changes and what stays constant.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Repair an Explanation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Divorce and Remarriage can be explained accurately without using any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7" name="Image Placeholder - Divorce and Re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Divorce and Remarriage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One Response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why commitment and responsibilities may matter in marriage.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xual Ethic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Sexual Ethics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Knowledge Audit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Gap Categories: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Knowledge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Application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Answer technique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Sort</a:t>
            </a:r>
            <a:r>
              <a:t> your gaps into the four categories.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example in each used category.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Select</a:t>
            </a:r>
            <a:r>
              <a:t> the gap with the biggest mark impact.</a:t>
            </a:r>
          </a:p>
        </p:txBody>
      </p:sp>
      <p:sp>
        <p:nvSpPr>
          <p:cNvPr id="17" name="Image Placeholder - Contracep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Contraception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2026-08-19T18:20:07.7950000Z</dcterms:created>
  <dcterms:modified xsi:type="dcterms:W3CDTF">2026-08-19T18:20:07.7950000Z</dcterms:modified>
</coreProperties>
</file>