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66c0db73fc545c0" /><Relationship Type="http://schemas.openxmlformats.org/officeDocument/2006/relationships/extended-properties" Target="/docProps/app.xml" Id="R5ab0d271d4ae4d55" /><Relationship Type="http://schemas.openxmlformats.org/officeDocument/2006/relationships/officeDocument" Target="/ppt/presentation.xml" Id="Rbc8a0d5a3f0447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8256a27004406"/>
    <p:sldMasterId xmlns:r="http://schemas.openxmlformats.org/officeDocument/2006/relationships" id="2147483662" r:id="R87fc5db9fb7a443c"/>
  </p:sldMasterIdLst>
  <p:notesMasterIdLst>
    <p:notesMasterId xmlns:r="http://schemas.openxmlformats.org/officeDocument/2006/relationships" r:id="Rb3604f1829c34fd2"/>
  </p:notesMasterIdLst>
  <p:sldIdLst>
    <p:sldId xmlns:r="http://schemas.openxmlformats.org/officeDocument/2006/relationships" id="256" r:id="R92f59d37bcfc4f86"/>
    <p:sldId xmlns:r="http://schemas.openxmlformats.org/officeDocument/2006/relationships" id="257" r:id="R5bafa9e6a58e490f"/>
    <p:sldId xmlns:r="http://schemas.openxmlformats.org/officeDocument/2006/relationships" id="258" r:id="R6883d82022244996"/>
    <p:sldId xmlns:r="http://schemas.openxmlformats.org/officeDocument/2006/relationships" id="259" r:id="R0046d456ac074683"/>
    <p:sldId xmlns:r="http://schemas.openxmlformats.org/officeDocument/2006/relationships" id="260" r:id="R07a1e20028ce433a"/>
    <p:sldId xmlns:r="http://schemas.openxmlformats.org/officeDocument/2006/relationships" id="261" r:id="R5a3832c48b214ec5"/>
    <p:sldId xmlns:r="http://schemas.openxmlformats.org/officeDocument/2006/relationships" id="262" r:id="R269c1cadb15346cd"/>
    <p:sldId xmlns:r="http://schemas.openxmlformats.org/officeDocument/2006/relationships" id="263" r:id="Raf4d0f6bd2404613"/>
    <p:sldId xmlns:r="http://schemas.openxmlformats.org/officeDocument/2006/relationships" id="264" r:id="Rb33e842bcd5147db"/>
    <p:sldId xmlns:r="http://schemas.openxmlformats.org/officeDocument/2006/relationships" id="265" r:id="Re368e5f932e94992"/>
    <p:sldId xmlns:r="http://schemas.openxmlformats.org/officeDocument/2006/relationships" id="266" r:id="R6fd8687586714ec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fc59fd5d0b5464c" /><Relationship Type="http://schemas.openxmlformats.org/officeDocument/2006/relationships/slideMaster" Target="/ppt/slideMasters/slideMaster1.xml" Id="Re4e8256a27004406" /><Relationship Type="http://schemas.openxmlformats.org/officeDocument/2006/relationships/slideMaster" Target="/ppt/slideMasters/slideMaster2.xml" Id="R87fc5db9fb7a443c" /><Relationship Type="http://schemas.openxmlformats.org/officeDocument/2006/relationships/notesMaster" Target="/ppt/notesMasters/notesMaster1.xml" Id="Rb3604f1829c34fd2" /><Relationship Type="http://schemas.openxmlformats.org/officeDocument/2006/relationships/presProps" Target="/ppt/presProps.xml" Id="Rc286d993d0ab4bfc" /><Relationship Type="http://schemas.openxmlformats.org/officeDocument/2006/relationships/viewProps" Target="/ppt/viewProps.xml" Id="Re40ada1c9d72496c" /><Relationship Type="http://schemas.openxmlformats.org/officeDocument/2006/relationships/tableStyles" Target="/ppt/tableStyles.xml" Id="R359eb210c9af4208" /><Relationship Type="http://schemas.openxmlformats.org/officeDocument/2006/relationships/slide" Target="/ppt/slides/slide1.xml" Id="R92f59d37bcfc4f86" /><Relationship Type="http://schemas.openxmlformats.org/officeDocument/2006/relationships/slide" Target="/ppt/slides/slide2.xml" Id="R5bafa9e6a58e490f" /><Relationship Type="http://schemas.openxmlformats.org/officeDocument/2006/relationships/slide" Target="/ppt/slides/slide3.xml" Id="R6883d82022244996" /><Relationship Type="http://schemas.openxmlformats.org/officeDocument/2006/relationships/slide" Target="/ppt/slides/slide4.xml" Id="R0046d456ac074683" /><Relationship Type="http://schemas.openxmlformats.org/officeDocument/2006/relationships/slide" Target="/ppt/slides/slide5.xml" Id="R07a1e20028ce433a" /><Relationship Type="http://schemas.openxmlformats.org/officeDocument/2006/relationships/slide" Target="/ppt/slides/slide6.xml" Id="R5a3832c48b214ec5" /><Relationship Type="http://schemas.openxmlformats.org/officeDocument/2006/relationships/slide" Target="/ppt/slides/slide7.xml" Id="R269c1cadb15346cd" /><Relationship Type="http://schemas.openxmlformats.org/officeDocument/2006/relationships/slide" Target="/ppt/slides/slide8.xml" Id="Raf4d0f6bd2404613" /><Relationship Type="http://schemas.openxmlformats.org/officeDocument/2006/relationships/slide" Target="/ppt/slides/slide9.xml" Id="Rb33e842bcd5147db" /><Relationship Type="http://schemas.openxmlformats.org/officeDocument/2006/relationships/slide" Target="/ppt/slides/slide10.xml" Id="Re368e5f932e94992" /><Relationship Type="http://schemas.openxmlformats.org/officeDocument/2006/relationships/slide" Target="/ppt/slides/slide11.xml" Id="R6fd8687586714ec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912c3446877444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078abff96ee4bca" /><Relationship Type="http://schemas.openxmlformats.org/officeDocument/2006/relationships/notesMaster" Target="/ppt/notesMasters/notesMaster1.xml" Id="R8a9bc7e8963542a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c51d49f99854b30" /><Relationship Type="http://schemas.openxmlformats.org/officeDocument/2006/relationships/notesMaster" Target="/ppt/notesMasters/notesMaster1.xml" Id="Rbe78bc71fb25448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48f87361891425f" /><Relationship Type="http://schemas.openxmlformats.org/officeDocument/2006/relationships/notesMaster" Target="/ppt/notesMasters/notesMaster1.xml" Id="R2be829f7874c4d4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9415ae410654d23" /><Relationship Type="http://schemas.openxmlformats.org/officeDocument/2006/relationships/notesMaster" Target="/ppt/notesMasters/notesMaster1.xml" Id="R7824f9dafb0840c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042b8c6e5bc42a1" /><Relationship Type="http://schemas.openxmlformats.org/officeDocument/2006/relationships/notesMaster" Target="/ppt/notesMasters/notesMaster1.xml" Id="R050408a305564d3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906f9539be14f1e" /><Relationship Type="http://schemas.openxmlformats.org/officeDocument/2006/relationships/notesMaster" Target="/ppt/notesMasters/notesMaster1.xml" Id="R098474a406734a0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bde958d0f5c4e57" /><Relationship Type="http://schemas.openxmlformats.org/officeDocument/2006/relationships/notesMaster" Target="/ppt/notesMasters/notesMaster1.xml" Id="Rc0be006d2f574ab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ee1903b88134578" /><Relationship Type="http://schemas.openxmlformats.org/officeDocument/2006/relationships/notesMaster" Target="/ppt/notesMasters/notesMaster1.xml" Id="R0c7a9b2055e6457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9890573e6a34c8e" /><Relationship Type="http://schemas.openxmlformats.org/officeDocument/2006/relationships/notesMaster" Target="/ppt/notesMasters/notesMaster1.xml" Id="R2b5629fd8bf645d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8aea2fbf7974149" /><Relationship Type="http://schemas.openxmlformats.org/officeDocument/2006/relationships/notesMaster" Target="/ppt/notesMasters/notesMaster1.xml" Id="R64877f41cf904d7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3c4ff9301c74b93" /><Relationship Type="http://schemas.openxmlformats.org/officeDocument/2006/relationships/notesMaster" Target="/ppt/notesMasters/notesMaster1.xml" Id="Rc0b57619e1504f3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3fc2c7edc4e40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ebf0c63e14ba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a744349d74d65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5cd76ea8c4f0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09614759341df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6685e083bff4ee5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9d0f0021fd04fa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aa96da6f8004ca7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e8231af3d2242b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a6bea7cd847d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28c15ff48427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f7a19305a4a76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b7c790aed4b1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92b64a0cc64386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a3147baaf4c43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c544ff7a24071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20583eb720418f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f9a555147014930" /><Relationship Type="http://schemas.openxmlformats.org/officeDocument/2006/relationships/slideLayout" Target="/ppt/slideLayouts/slideLayout1.xml" Id="R4d8bad81fcdb44a5" /><Relationship Type="http://schemas.openxmlformats.org/officeDocument/2006/relationships/slideLayout" Target="/ppt/slideLayouts/slideLayout2.xml" Id="R6d07a9942d0d4105" /><Relationship Type="http://schemas.openxmlformats.org/officeDocument/2006/relationships/slideLayout" Target="/ppt/slideLayouts/slideLayout3.xml" Id="R5a1e746c24394a3f" /><Relationship Type="http://schemas.openxmlformats.org/officeDocument/2006/relationships/slideLayout" Target="/ppt/slideLayouts/slideLayout4.xml" Id="R3ad517d9f3284bab" /><Relationship Type="http://schemas.openxmlformats.org/officeDocument/2006/relationships/slideLayout" Target="/ppt/slideLayouts/slideLayout5.xml" Id="R6ba83886b75a4267" /><Relationship Type="http://schemas.openxmlformats.org/officeDocument/2006/relationships/slideLayout" Target="/ppt/slideLayouts/slideLayout6.xml" Id="R3806c3ea9fda47c8" /><Relationship Type="http://schemas.openxmlformats.org/officeDocument/2006/relationships/slideLayout" Target="/ppt/slideLayouts/slideLayout7.xml" Id="R2143b85f03854feb" /><Relationship Type="http://schemas.openxmlformats.org/officeDocument/2006/relationships/slideLayout" Target="/ppt/slideLayouts/slideLayout8.xml" Id="R30510ca070394f48" /><Relationship Type="http://schemas.openxmlformats.org/officeDocument/2006/relationships/slideLayout" Target="/ppt/slideLayouts/slideLayout9.xml" Id="Reb221b8ec02b477f" /><Relationship Type="http://schemas.openxmlformats.org/officeDocument/2006/relationships/slideLayout" Target="/ppt/slideLayouts/slideLayout10.xml" Id="R3ef6819af5e4418b" /><Relationship Type="http://schemas.openxmlformats.org/officeDocument/2006/relationships/slideLayout" Target="/ppt/slideLayouts/slideLayout11.xml" Id="R1deca767533a4fa2" /><Relationship Type="http://schemas.openxmlformats.org/officeDocument/2006/relationships/slideLayout" Target="/ppt/slideLayouts/slideLayout12.xml" Id="R05e4a7ad0ecd4583" /><Relationship Type="http://schemas.openxmlformats.org/officeDocument/2006/relationships/slideLayout" Target="/ppt/slideLayouts/slideLayout13.xml" Id="Rf2b68c2b1a9d4700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0048b3edccf74c98" /><Relationship Type="http://schemas.openxmlformats.org/officeDocument/2006/relationships/slideLayout" Target="/ppt/slideLayouts/slideLayout14.xml" Id="R020ea41a5c2e438d" /><Relationship Type="http://schemas.openxmlformats.org/officeDocument/2006/relationships/slideLayout" Target="/ppt/slideLayouts/slideLayout15.xml" Id="Rf7d3c80ea31b4557" /><Relationship Type="http://schemas.openxmlformats.org/officeDocument/2006/relationships/slideLayout" Target="/ppt/slideLayouts/slideLayout16.xml" Id="R37bbba1d97cc4819" /><Relationship Type="http://schemas.openxmlformats.org/officeDocument/2006/relationships/slideLayout" Target="/ppt/slideLayouts/slideLayout17.xml" Id="R93388a9070c94d5b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bad81fcdb44a5"/>
    <p:sldLayoutId xmlns:r="http://schemas.openxmlformats.org/officeDocument/2006/relationships" id="2147483650" r:id="R6d07a9942d0d4105"/>
    <p:sldLayoutId xmlns:r="http://schemas.openxmlformats.org/officeDocument/2006/relationships" id="2147483651" r:id="R5a1e746c24394a3f"/>
    <p:sldLayoutId xmlns:r="http://schemas.openxmlformats.org/officeDocument/2006/relationships" id="2147483652" r:id="R3ad517d9f3284bab"/>
    <p:sldLayoutId xmlns:r="http://schemas.openxmlformats.org/officeDocument/2006/relationships" id="2147483653" r:id="R6ba83886b75a4267"/>
    <p:sldLayoutId xmlns:r="http://schemas.openxmlformats.org/officeDocument/2006/relationships" id="2147483654" r:id="R3806c3ea9fda47c8"/>
    <p:sldLayoutId xmlns:r="http://schemas.openxmlformats.org/officeDocument/2006/relationships" id="2147483655" r:id="R2143b85f03854feb"/>
    <p:sldLayoutId xmlns:r="http://schemas.openxmlformats.org/officeDocument/2006/relationships" id="2147483656" r:id="R30510ca070394f48"/>
    <p:sldLayoutId xmlns:r="http://schemas.openxmlformats.org/officeDocument/2006/relationships" id="2147483657" r:id="Reb221b8ec02b477f"/>
    <p:sldLayoutId xmlns:r="http://schemas.openxmlformats.org/officeDocument/2006/relationships" id="2147483658" r:id="R3ef6819af5e4418b"/>
    <p:sldLayoutId xmlns:r="http://schemas.openxmlformats.org/officeDocument/2006/relationships" id="2147483659" r:id="R1deca767533a4fa2"/>
    <p:sldLayoutId xmlns:r="http://schemas.openxmlformats.org/officeDocument/2006/relationships" id="2147483660" r:id="R05e4a7ad0ecd4583"/>
    <p:sldLayoutId xmlns:r="http://schemas.openxmlformats.org/officeDocument/2006/relationships" id="2147483661" r:id="Rf2b68c2b1a9d470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020ea41a5c2e438d"/>
    <p:sldLayoutId xmlns:r="http://schemas.openxmlformats.org/officeDocument/2006/relationships" id="2147483664" r:id="Rf7d3c80ea31b4557"/>
    <p:sldLayoutId xmlns:r="http://schemas.openxmlformats.org/officeDocument/2006/relationships" id="2147483665" r:id="R37bbba1d97cc4819"/>
    <p:sldLayoutId xmlns:r="http://schemas.openxmlformats.org/officeDocument/2006/relationships" id="2147483666" r:id="R93388a9070c94d5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b3dbcb0e04eb4" /><Relationship Type="http://schemas.openxmlformats.org/officeDocument/2006/relationships/notesSlide" Target="/ppt/notesSlides/notesSlide1.xml" Id="Rb438308e3c664c4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1c24e2cce5343ff" /><Relationship Type="http://schemas.openxmlformats.org/officeDocument/2006/relationships/notesSlide" Target="/ppt/notesSlides/notesSlide10.xml" Id="R894ae319c30f47d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3cc7c400cfc64c99" /><Relationship Type="http://schemas.openxmlformats.org/officeDocument/2006/relationships/hyperlink" Target="https://www.eduqas.co.uk/media/w42hvhgp/eduqas-gcse-rs-spec-full-from-2016-e-1109.pdf" TargetMode="External" Id="Rd8904f27c1ed4adf" /><Relationship Type="http://schemas.openxmlformats.org/officeDocument/2006/relationships/hyperlink" Target="https://www.biblegateway.com/versions/New-Revised-Standard-Version-Updated-Edition-NRSVue-Bible/" TargetMode="External" Id="R4982ed4bb2864a5f" /><Relationship Type="http://schemas.openxmlformats.org/officeDocument/2006/relationships/hyperlink" Target="https://www.biblegateway.com/versions/New-Revised-Standard-Version-Updated-Edition-NRSVue-Bible/" TargetMode="External" Id="R7bb6289141f148b4" /><Relationship Type="http://schemas.openxmlformats.org/officeDocument/2006/relationships/hyperlink" Target="https://www.biblegateway.com/versions/New-Revised-Standard-Version-Updated-Edition-NRSVue-Bible/" TargetMode="External" Id="R5a8a0b0cc7314731" /><Relationship Type="http://schemas.openxmlformats.org/officeDocument/2006/relationships/hyperlink" Target="https://www.biblegateway.com/versions/New-Revised-Standard-Version-Updated-Edition-NRSVue-Bible/" TargetMode="External" Id="Re5f9598abf954601" /><Relationship Type="http://schemas.openxmlformats.org/officeDocument/2006/relationships/hyperlink" Target="https://www.biblegateway.com/versions/New-Revised-Standard-Version-Updated-Edition-NRSVue-Bible/" TargetMode="External" Id="R4b83aa8726d14287" /><Relationship Type="http://schemas.openxmlformats.org/officeDocument/2006/relationships/hyperlink" Target="https://www.biblegateway.com/versions/New-Revised-Standard-Version-Updated-Edition-NRSVue-Bible/" TargetMode="External" Id="R54d9f95a2f6e4961" /><Relationship Type="http://schemas.openxmlformats.org/officeDocument/2006/relationships/hyperlink" Target="https://www.biblegateway.com/versions/New-Revised-Standard-Version-Updated-Edition-NRSVue-Bible/" TargetMode="External" Id="R85b2b04fecce4e36" /><Relationship Type="http://schemas.openxmlformats.org/officeDocument/2006/relationships/hyperlink" Target="https://suttacentral.net/" TargetMode="External" Id="Refa02122c6484b03" /><Relationship Type="http://schemas.openxmlformats.org/officeDocument/2006/relationships/notesSlide" Target="/ppt/notesSlides/notesSlide11.xml" Id="Raccbe8b4cb50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34b5d811d1a242f8" /><Relationship Type="http://schemas.openxmlformats.org/officeDocument/2006/relationships/notesSlide" Target="/ppt/notesSlides/notesSlide2.xml" Id="R4c4b125ef09d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c82988bccab461c" /><Relationship Type="http://schemas.openxmlformats.org/officeDocument/2006/relationships/notesSlide" Target="/ppt/notesSlides/notesSlide3.xml" Id="Rcb35c6f7c58d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b82aad2bbcf94cfd" /><Relationship Type="http://schemas.openxmlformats.org/officeDocument/2006/relationships/notesSlide" Target="/ppt/notesSlides/notesSlide4.xml" Id="R0ec07d773e02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0306ab7dba143c7" /><Relationship Type="http://schemas.openxmlformats.org/officeDocument/2006/relationships/notesSlide" Target="/ppt/notesSlides/notesSlide5.xml" Id="Red1d13256ddc4b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89773dc145e4f17" /><Relationship Type="http://schemas.openxmlformats.org/officeDocument/2006/relationships/notesSlide" Target="/ppt/notesSlides/notesSlide6.xml" Id="R339506ff05df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d9ac1aefe59e4113" /><Relationship Type="http://schemas.openxmlformats.org/officeDocument/2006/relationships/notesSlide" Target="/ppt/notesSlides/notesSlide7.xml" Id="R440fee16ff9140e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c21d02fe434c4009" /><Relationship Type="http://schemas.openxmlformats.org/officeDocument/2006/relationships/notesSlide" Target="/ppt/notesSlides/notesSlide8.xml" Id="Rfe30a59a5a96454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933e83aaf594f86" /><Relationship Type="http://schemas.openxmlformats.org/officeDocument/2006/relationships/notesSlide" Target="/ppt/notesSlides/notesSlide9.xml" Id="R739036bfee5b444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E6B065A-50DD-435C-B0C2-E80CB941A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491A2AC-CED9-4B4B-9AF6-199BCE906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Relationships Revision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can you retrieve accurately before checking?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RELATIONSHIPS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1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RELATIONSHIPS  |  REVISION 1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8904f27c1ed4adf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982ed4bb2864a5f"/>
              </a:rPr>
              <a:t>Genesis 2:24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7bb6289141f148b4"/>
              </a:rPr>
              <a:t>Mark 10:9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a8a0b0cc7314731"/>
              </a:rPr>
              <a:t>1 Corinthians 6:19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5f9598abf954601"/>
              </a:rPr>
              <a:t>Genesis 1:28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b83aa8726d14287"/>
              </a:rPr>
              <a:t>Mark 12:31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54d9f95a2f6e4961"/>
              </a:rPr>
              <a:t>Galatians 3:28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5b2b04fecce4e36"/>
              </a:rPr>
              <a:t>Ephesians 5:25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fa02122c6484b03"/>
              </a:rPr>
              <a:t>Third Buddhist precept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Closed-Book Recall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9146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Check: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from memory first.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subject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one uncertainty to revisit.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five accurate points about Marriage.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at least three technical terms.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Star</a:t>
            </a:r>
            <a:r>
              <a:t> the point you are least certain about.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Marriag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Marriage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Rebuild the Evidence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5717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Recall Cues: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divorce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remarriage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marriage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Reconstruct</a:t>
            </a:r>
            <a:r>
              <a:t> one relevant teaching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its source or named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supports Divorce and Remarriage.</a:t>
            </a:r>
          </a:p>
        </p:txBody>
      </p:sp>
      <p:sp>
        <p:nvSpPr>
          <p:cNvPr id="17" name="Image Placeholder - Divorce and Remarriag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Divorce and Remarriage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Make a Term Web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Define</a:t>
            </a:r>
            <a:r>
              <a:t> each term without notes.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Connect</a:t>
            </a:r>
            <a:r>
              <a:t> the terms with labelled arrows.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sentence explaining the strongest link.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22288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sexual ethics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adultery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responsibility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body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Sexual Ethic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Sexual Ethics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Sequence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Ideas to Order: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contraception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children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family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Natural Law</a:t>
            </a:r>
          </a:p>
        </p:txBody>
      </p:sp>
      <p:sp>
        <p:nvSpPr>
          <p:cNvPr id="14" name="Image Placeholder - Contraception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Contraception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Arrange</a:t>
            </a:r>
            <a:r>
              <a:t> the ideas into a logical teaching chain.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Justify</a:t>
            </a:r>
            <a:r>
              <a:t> the position of each idea.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the chain against your notes.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Find the Odd One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the least useful term for this topic.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Defend</a:t>
            </a:r>
            <a:r>
              <a:t> your choice with a precise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Replace</a:t>
            </a:r>
            <a:r>
              <a:t> it with a stronger term.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32575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Candidate Terms: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same-sex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love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interpretation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relationships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Same-Sex Relationship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749772"/>
            <a:ext cx="5596604" cy="3441478"/>
          </a:xfrm>
          <a:prstGeom xmlns:a="http://schemas.openxmlformats.org/drawingml/2006/main" prst="roundRect">
            <a:avLst>
              <a:gd name="adj" fmla="val 830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Same-Sex Relationships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Rapid Retrieval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1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Answer</a:t>
            </a:r>
            <a:r>
              <a:t> the three cues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Keep</a:t>
            </a:r>
            <a:r>
              <a:t> each answer to one precise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and improve one answer.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4003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Rapid Cues: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Who or what is central to Gender Equality?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Which teaching supports it?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Why does it matter?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Gender Equality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Gender Equality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Use What You Know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“Husbands, love your wives, just as Christ loved the church.”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Ephesians 5:25 · Bible Gateway</a:t>
            </a:r>
          </a:p>
        </p:txBody>
      </p:sp>
      <p:sp>
        <p:nvSpPr>
          <p:cNvPr id="14" name="Image Placeholder - Family Responsibilitie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Family Responsibilities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Identify</a:t>
            </a:r>
            <a:r>
              <a:t> the teaching or fact shown.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it helps a believer understand.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limit on what it proves.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Check and Correct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RELATIONSHIPS  |  REVISION 1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2575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Checking Method: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971675"/>
          </a:xfrm>
          <a:prstGeom xmlns:a="http://schemas.openxmlformats.org/drawingml/2006/main" prst="roundRect">
            <a:avLst>
              <a:gd name="adj" fmla="val 144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Add missing knowledge in another colour.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Correct imprecise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Record one topic for later retrieval.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Return</a:t>
            </a:r>
            <a:r>
              <a:t> to your first answer in this lesson.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Correct</a:t>
            </a:r>
            <a:r>
              <a:t> three gaps in a different colour.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one retrieval prompt for next time.</a:t>
            </a:r>
          </a:p>
        </p:txBody>
      </p:sp>
      <p:sp>
        <p:nvSpPr>
          <p:cNvPr id="17" name="Image Placeholder - Responsible Relationship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Responsible Relationships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2026-08-19T18:20:00.4090000Z</dcterms:created>
  <dcterms:modified xsi:type="dcterms:W3CDTF">2026-08-19T18:20:00.4090000Z</dcterms:modified>
</coreProperties>
</file>