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a7e156a30cf4fcc" /><Relationship Type="http://schemas.openxmlformats.org/officeDocument/2006/relationships/extended-properties" Target="/docProps/app.xml" Id="R8cf7d2931b4c41b0" /><Relationship Type="http://schemas.openxmlformats.org/officeDocument/2006/relationships/officeDocument" Target="/ppt/presentation.xml" Id="Rb1e91818dbf64e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1367f8710d4b88"/>
    <p:sldMasterId xmlns:r="http://schemas.openxmlformats.org/officeDocument/2006/relationships" id="2147483662" r:id="Rc3fcea9b21b145e3"/>
  </p:sldMasterIdLst>
  <p:notesMasterIdLst>
    <p:notesMasterId xmlns:r="http://schemas.openxmlformats.org/officeDocument/2006/relationships" r:id="Racdbb103956a431c"/>
  </p:notesMasterIdLst>
  <p:sldIdLst>
    <p:sldId xmlns:r="http://schemas.openxmlformats.org/officeDocument/2006/relationships" id="256" r:id="R7fa5c8974be248cc"/>
    <p:sldId xmlns:r="http://schemas.openxmlformats.org/officeDocument/2006/relationships" id="257" r:id="R120d8de0df5b4d79"/>
    <p:sldId xmlns:r="http://schemas.openxmlformats.org/officeDocument/2006/relationships" id="258" r:id="R2028af89eb1742f9"/>
    <p:sldId xmlns:r="http://schemas.openxmlformats.org/officeDocument/2006/relationships" id="259" r:id="R0502b80f40de465a"/>
    <p:sldId xmlns:r="http://schemas.openxmlformats.org/officeDocument/2006/relationships" id="260" r:id="Rb0cc3c9826a0470a"/>
    <p:sldId xmlns:r="http://schemas.openxmlformats.org/officeDocument/2006/relationships" id="261" r:id="R495b00cacc0d4e03"/>
    <p:sldId xmlns:r="http://schemas.openxmlformats.org/officeDocument/2006/relationships" id="262" r:id="R181f55817e2d4599"/>
    <p:sldId xmlns:r="http://schemas.openxmlformats.org/officeDocument/2006/relationships" id="263" r:id="R8d33598ff853422f"/>
    <p:sldId xmlns:r="http://schemas.openxmlformats.org/officeDocument/2006/relationships" id="264" r:id="Rf6b9a6bf96004a64"/>
    <p:sldId xmlns:r="http://schemas.openxmlformats.org/officeDocument/2006/relationships" id="265" r:id="R3a384b9b4d814fa6"/>
    <p:sldId xmlns:r="http://schemas.openxmlformats.org/officeDocument/2006/relationships" id="266" r:id="Rdd1c55afa57647a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6a106ba0ca34c5d" /><Relationship Type="http://schemas.openxmlformats.org/officeDocument/2006/relationships/slideMaster" Target="/ppt/slideMasters/slideMaster1.xml" Id="Rb21367f8710d4b88" /><Relationship Type="http://schemas.openxmlformats.org/officeDocument/2006/relationships/slideMaster" Target="/ppt/slideMasters/slideMaster2.xml" Id="Rc3fcea9b21b145e3" /><Relationship Type="http://schemas.openxmlformats.org/officeDocument/2006/relationships/notesMaster" Target="/ppt/notesMasters/notesMaster1.xml" Id="Racdbb103956a431c" /><Relationship Type="http://schemas.openxmlformats.org/officeDocument/2006/relationships/presProps" Target="/ppt/presProps.xml" Id="R754887a15f2c4ae4" /><Relationship Type="http://schemas.openxmlformats.org/officeDocument/2006/relationships/viewProps" Target="/ppt/viewProps.xml" Id="R25938aabb41b4f37" /><Relationship Type="http://schemas.openxmlformats.org/officeDocument/2006/relationships/tableStyles" Target="/ppt/tableStyles.xml" Id="R83827414fed743b0" /><Relationship Type="http://schemas.openxmlformats.org/officeDocument/2006/relationships/slide" Target="/ppt/slides/slide1.xml" Id="R7fa5c8974be248cc" /><Relationship Type="http://schemas.openxmlformats.org/officeDocument/2006/relationships/slide" Target="/ppt/slides/slide2.xml" Id="R120d8de0df5b4d79" /><Relationship Type="http://schemas.openxmlformats.org/officeDocument/2006/relationships/slide" Target="/ppt/slides/slide3.xml" Id="R2028af89eb1742f9" /><Relationship Type="http://schemas.openxmlformats.org/officeDocument/2006/relationships/slide" Target="/ppt/slides/slide4.xml" Id="R0502b80f40de465a" /><Relationship Type="http://schemas.openxmlformats.org/officeDocument/2006/relationships/slide" Target="/ppt/slides/slide5.xml" Id="Rb0cc3c9826a0470a" /><Relationship Type="http://schemas.openxmlformats.org/officeDocument/2006/relationships/slide" Target="/ppt/slides/slide6.xml" Id="R495b00cacc0d4e03" /><Relationship Type="http://schemas.openxmlformats.org/officeDocument/2006/relationships/slide" Target="/ppt/slides/slide7.xml" Id="R181f55817e2d4599" /><Relationship Type="http://schemas.openxmlformats.org/officeDocument/2006/relationships/slide" Target="/ppt/slides/slide8.xml" Id="R8d33598ff853422f" /><Relationship Type="http://schemas.openxmlformats.org/officeDocument/2006/relationships/slide" Target="/ppt/slides/slide9.xml" Id="Rf6b9a6bf96004a64" /><Relationship Type="http://schemas.openxmlformats.org/officeDocument/2006/relationships/slide" Target="/ppt/slides/slide10.xml" Id="R3a384b9b4d814fa6" /><Relationship Type="http://schemas.openxmlformats.org/officeDocument/2006/relationships/slide" Target="/ppt/slides/slide11.xml" Id="Rdd1c55afa57647a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ea3e42163365405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080216a682d4032" /><Relationship Type="http://schemas.openxmlformats.org/officeDocument/2006/relationships/notesMaster" Target="/ppt/notesMasters/notesMaster1.xml" Id="Rc50fad9ae71f416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0bad00270f364637" /><Relationship Type="http://schemas.openxmlformats.org/officeDocument/2006/relationships/notesMaster" Target="/ppt/notesMasters/notesMaster1.xml" Id="Rd203b7ac9a274b12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6b409c520c44246" /><Relationship Type="http://schemas.openxmlformats.org/officeDocument/2006/relationships/notesMaster" Target="/ppt/notesMasters/notesMaster1.xml" Id="R5171a49b36b14e2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9d79a22e8a7426e" /><Relationship Type="http://schemas.openxmlformats.org/officeDocument/2006/relationships/notesMaster" Target="/ppt/notesMasters/notesMaster1.xml" Id="Rc73b02249f8a48c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c4ce29532f54b4b" /><Relationship Type="http://schemas.openxmlformats.org/officeDocument/2006/relationships/notesMaster" Target="/ppt/notesMasters/notesMaster1.xml" Id="Rbac7b38959264dc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b2529d6f1e84d92" /><Relationship Type="http://schemas.openxmlformats.org/officeDocument/2006/relationships/notesMaster" Target="/ppt/notesMasters/notesMaster1.xml" Id="R9de43eb6e5434c2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e5e67a0290d4a06" /><Relationship Type="http://schemas.openxmlformats.org/officeDocument/2006/relationships/notesMaster" Target="/ppt/notesMasters/notesMaster1.xml" Id="R53f9f541091f407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71400cf51e04157" /><Relationship Type="http://schemas.openxmlformats.org/officeDocument/2006/relationships/notesMaster" Target="/ppt/notesMasters/notesMaster1.xml" Id="Rb858eb9caab0452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115dbd8e6754aa8" /><Relationship Type="http://schemas.openxmlformats.org/officeDocument/2006/relationships/notesMaster" Target="/ppt/notesMasters/notesMaster1.xml" Id="Rd266beed0d0f4b2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423fc2092404848" /><Relationship Type="http://schemas.openxmlformats.org/officeDocument/2006/relationships/notesMaster" Target="/ppt/notesMasters/notesMaster1.xml" Id="Rd2c6345059984e7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6ce57da00294f3f" /><Relationship Type="http://schemas.openxmlformats.org/officeDocument/2006/relationships/notesMaster" Target="/ppt/notesMasters/notesMaster1.xml" Id="R5907068dce9d426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476b16b8f14263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3127009baa41b5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5480063fb24f04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8eba0d9b5a4556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1ff1edfaf3439b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23990b5d24184bb3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c1e7e9ccf41a42c4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e8a4c4bb2f6c49c3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bdd90c6e8b9444ae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e714e32f3740ad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b120c320cf4a8f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1845c0b0dd4d38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2fe8f334404061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db1cc26d9e4f5b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396a9459dd4aa8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1042b17bad4751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5129513fe648c0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8daf6cfca6b4acd" /><Relationship Type="http://schemas.openxmlformats.org/officeDocument/2006/relationships/slideLayout" Target="/ppt/slideLayouts/slideLayout1.xml" Id="R5df8e94f62af4a85" /><Relationship Type="http://schemas.openxmlformats.org/officeDocument/2006/relationships/slideLayout" Target="/ppt/slideLayouts/slideLayout2.xml" Id="Rdd4a3eeb5fb844ca" /><Relationship Type="http://schemas.openxmlformats.org/officeDocument/2006/relationships/slideLayout" Target="/ppt/slideLayouts/slideLayout3.xml" Id="R639a90308053471c" /><Relationship Type="http://schemas.openxmlformats.org/officeDocument/2006/relationships/slideLayout" Target="/ppt/slideLayouts/slideLayout4.xml" Id="R218e4984011c49dd" /><Relationship Type="http://schemas.openxmlformats.org/officeDocument/2006/relationships/slideLayout" Target="/ppt/slideLayouts/slideLayout5.xml" Id="R1494c29738fa4669" /><Relationship Type="http://schemas.openxmlformats.org/officeDocument/2006/relationships/slideLayout" Target="/ppt/slideLayouts/slideLayout6.xml" Id="R1f79f08de7a840d3" /><Relationship Type="http://schemas.openxmlformats.org/officeDocument/2006/relationships/slideLayout" Target="/ppt/slideLayouts/slideLayout7.xml" Id="Rd49c0f2ced6f45b0" /><Relationship Type="http://schemas.openxmlformats.org/officeDocument/2006/relationships/slideLayout" Target="/ppt/slideLayouts/slideLayout8.xml" Id="R55d551c2fe0e448c" /><Relationship Type="http://schemas.openxmlformats.org/officeDocument/2006/relationships/slideLayout" Target="/ppt/slideLayouts/slideLayout9.xml" Id="Rc60511a41e334e3b" /><Relationship Type="http://schemas.openxmlformats.org/officeDocument/2006/relationships/slideLayout" Target="/ppt/slideLayouts/slideLayout10.xml" Id="R59da677978de44fc" /><Relationship Type="http://schemas.openxmlformats.org/officeDocument/2006/relationships/slideLayout" Target="/ppt/slideLayouts/slideLayout11.xml" Id="Rcb1df889f6bd48e5" /><Relationship Type="http://schemas.openxmlformats.org/officeDocument/2006/relationships/slideLayout" Target="/ppt/slideLayouts/slideLayout12.xml" Id="R578856412b5944f0" /><Relationship Type="http://schemas.openxmlformats.org/officeDocument/2006/relationships/slideLayout" Target="/ppt/slideLayouts/slideLayout13.xml" Id="R4f3c2744c6694d88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30317b297da04dfd" /><Relationship Type="http://schemas.openxmlformats.org/officeDocument/2006/relationships/slideLayout" Target="/ppt/slideLayouts/slideLayout14.xml" Id="R7459ea8384644c19" /><Relationship Type="http://schemas.openxmlformats.org/officeDocument/2006/relationships/slideLayout" Target="/ppt/slideLayouts/slideLayout15.xml" Id="R38987e7395f14b69" /><Relationship Type="http://schemas.openxmlformats.org/officeDocument/2006/relationships/slideLayout" Target="/ppt/slideLayouts/slideLayout16.xml" Id="R44342fb726364179" /><Relationship Type="http://schemas.openxmlformats.org/officeDocument/2006/relationships/slideLayout" Target="/ppt/slideLayouts/slideLayout17.xml" Id="R9285c25f02a74b7d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f8e94f62af4a85"/>
    <p:sldLayoutId xmlns:r="http://schemas.openxmlformats.org/officeDocument/2006/relationships" id="2147483650" r:id="Rdd4a3eeb5fb844ca"/>
    <p:sldLayoutId xmlns:r="http://schemas.openxmlformats.org/officeDocument/2006/relationships" id="2147483651" r:id="R639a90308053471c"/>
    <p:sldLayoutId xmlns:r="http://schemas.openxmlformats.org/officeDocument/2006/relationships" id="2147483652" r:id="R218e4984011c49dd"/>
    <p:sldLayoutId xmlns:r="http://schemas.openxmlformats.org/officeDocument/2006/relationships" id="2147483653" r:id="R1494c29738fa4669"/>
    <p:sldLayoutId xmlns:r="http://schemas.openxmlformats.org/officeDocument/2006/relationships" id="2147483654" r:id="R1f79f08de7a840d3"/>
    <p:sldLayoutId xmlns:r="http://schemas.openxmlformats.org/officeDocument/2006/relationships" id="2147483655" r:id="Rd49c0f2ced6f45b0"/>
    <p:sldLayoutId xmlns:r="http://schemas.openxmlformats.org/officeDocument/2006/relationships" id="2147483656" r:id="R55d551c2fe0e448c"/>
    <p:sldLayoutId xmlns:r="http://schemas.openxmlformats.org/officeDocument/2006/relationships" id="2147483657" r:id="Rc60511a41e334e3b"/>
    <p:sldLayoutId xmlns:r="http://schemas.openxmlformats.org/officeDocument/2006/relationships" id="2147483658" r:id="R59da677978de44fc"/>
    <p:sldLayoutId xmlns:r="http://schemas.openxmlformats.org/officeDocument/2006/relationships" id="2147483659" r:id="Rcb1df889f6bd48e5"/>
    <p:sldLayoutId xmlns:r="http://schemas.openxmlformats.org/officeDocument/2006/relationships" id="2147483660" r:id="R578856412b5944f0"/>
    <p:sldLayoutId xmlns:r="http://schemas.openxmlformats.org/officeDocument/2006/relationships" id="2147483661" r:id="R4f3c2744c6694d88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7459ea8384644c19"/>
    <p:sldLayoutId xmlns:r="http://schemas.openxmlformats.org/officeDocument/2006/relationships" id="2147483664" r:id="R38987e7395f14b69"/>
    <p:sldLayoutId xmlns:r="http://schemas.openxmlformats.org/officeDocument/2006/relationships" id="2147483665" r:id="R44342fb726364179"/>
    <p:sldLayoutId xmlns:r="http://schemas.openxmlformats.org/officeDocument/2006/relationships" id="2147483666" r:id="R9285c25f02a74b7d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b8cfed8d34902" /><Relationship Type="http://schemas.openxmlformats.org/officeDocument/2006/relationships/notesSlide" Target="/ppt/notesSlides/notesSlide1.xml" Id="R7fd3f2098e46438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4e22ac6054142f6" /><Relationship Type="http://schemas.openxmlformats.org/officeDocument/2006/relationships/notesSlide" Target="/ppt/notesSlides/notesSlide10.xml" Id="Rec983b4be35541f1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0834fc1d50af4ab2" /><Relationship Type="http://schemas.openxmlformats.org/officeDocument/2006/relationships/hyperlink" Target="https://www.eduqas.co.uk/media/w42hvhgp/eduqas-gcse-rs-spec-full-from-2016-e-1109.pdf" TargetMode="External" Id="Rb2e28216c8d34e80" /><Relationship Type="http://schemas.openxmlformats.org/officeDocument/2006/relationships/hyperlink" Target="https://www.eduqas.co.uk/media/jj5ottgk/wjec-eduqas-gcse-9-1-religious-studies-a-guidance-for-teaching.pdf" TargetMode="External" Id="Rf4c21456633a48bb" /><Relationship Type="http://schemas.openxmlformats.org/officeDocument/2006/relationships/hyperlink" Target="https://www.vatican.va/content/catechism/en.html" TargetMode="External" Id="R9c5147bf1ada4372" /><Relationship Type="http://schemas.openxmlformats.org/officeDocument/2006/relationships/hyperlink" Target="https://plumvillage.org/mindfulness/the-5-mindfulness-trainings" TargetMode="External" Id="R05e65aa2d1664a5a" /><Relationship Type="http://schemas.openxmlformats.org/officeDocument/2006/relationships/notesSlide" Target="/ppt/notesSlides/notesSlide11.xml" Id="R60b828f83b1c44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5f61609c24b44fc0" /><Relationship Type="http://schemas.openxmlformats.org/officeDocument/2006/relationships/notesSlide" Target="/ppt/notesSlides/notesSlide2.xml" Id="R9f5a1acf6c1644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c1e8ec39d8194a9f" /><Relationship Type="http://schemas.openxmlformats.org/officeDocument/2006/relationships/notesSlide" Target="/ppt/notesSlides/notesSlide3.xml" Id="Ra168c83887074f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af12b8e29a714b6f" /><Relationship Type="http://schemas.openxmlformats.org/officeDocument/2006/relationships/notesSlide" Target="/ppt/notesSlides/notesSlide4.xml" Id="R44170aacd3ba4d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4d15862bba3d4613" /><Relationship Type="http://schemas.openxmlformats.org/officeDocument/2006/relationships/notesSlide" Target="/ppt/notesSlides/notesSlide5.xml" Id="Rb12a543dda914e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7fa52e8147634fb8" /><Relationship Type="http://schemas.openxmlformats.org/officeDocument/2006/relationships/notesSlide" Target="/ppt/notesSlides/notesSlide6.xml" Id="Re2c8291103c341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eec3230a0fcd44cd" /><Relationship Type="http://schemas.openxmlformats.org/officeDocument/2006/relationships/notesSlide" Target="/ppt/notesSlides/notesSlide7.xml" Id="R9a8b6b39def6446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a3529f0055ff4248" /><Relationship Type="http://schemas.openxmlformats.org/officeDocument/2006/relationships/notesSlide" Target="/ppt/notesSlides/notesSlide8.xml" Id="R016f594fd36a420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bffafe0e83f44004" /><Relationship Type="http://schemas.openxmlformats.org/officeDocument/2006/relationships/notesSlide" Target="/ppt/notesSlides/notesSlide9.xml" Id="Rfc4aacc3fa304fc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A8DCB1AE-E582-460E-8C85-6FF5AB970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1217EB06-1AF2-4333-AA0E-A2B501102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Gender Roles
and Equality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Who Invented Gender Roles?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RELATIONSHIPS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9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LESSON 9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Teacher-prepared evidence or case dossier [Selected 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Catechism of the Catholic Church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Five Mindfulness Trainings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LESSON 9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b2e28216c8d34e80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4c21456633a48bb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The Holy See.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9c5147bf1ada4372"/>
              </a:rPr>
              <a:t>Catechism of the Catholic Church</a:t>
            </a:r>
            <a:r>
              <a:t>. Official English web edition.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Plum Village.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05e65aa2d1664a5a"/>
              </a:rPr>
              <a:t>The Five Mindfulness Trainings</a:t>
            </a:r>
            <a:r>
              <a:t>. Trainings revised 15 June 2022.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Gender Roles
and Equality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9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gender roles and equality.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gender.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role and patriarchy.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Who Invented Gender Roles?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9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gender</a:t>
            </a:r>
            <a:r>
              <a:t> — social and personal identities, roles or expectations associated with sex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role</a:t>
            </a:r>
            <a:r>
              <a:t> — There are contrasting accounts of views of women's and men's roles in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patriarchy</a:t>
            </a:r>
            <a:r>
              <a:t> — a social system in which men hold disproportionate authority or power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gender.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role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patriarchy.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Gender Roles and Equality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Gender Roles and Equality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LESSON 9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3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Evidence and Authority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Patriarchy: a social system in which men hold disproportionate authority or power.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Stereotype: an oversimplified assumption applied to every member of a group.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account of gender roles and equality separates description, interpretation and evaluation.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should be connected to scripture, Church teaching or a named belief.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9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There are contrasting accounts of views of women's and men's roles in worship and authority.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There are contrasting accounts of women's.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Gender: social and personal identities, roles or expectations associated with sex.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Gender Roles and Equality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Gender Roles and Equality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Test the Interpretation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9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1825625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3061"/>
            <a:ext cx="5596597" cy="3818189"/>
          </a:xfrm>
          <a:prstGeom xmlns:a="http://schemas.openxmlformats.org/drawingml/2006/main" prst="roundRect">
            <a:avLst>
              <a:gd name="adj" fmla="val 74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There are contrasting accounts of views of women's.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Gender: social and personal identities, roles or expectations associated with sex.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Stereotype: an oversimplified assumption applied to every member of a group.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answer explains why the evidence matters.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2EC398B8-37FC-10A9-D0B1-603D7C352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5018649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5566085"/>
            <a:ext cx="5596597" cy="625165"/>
          </a:xfrm>
          <a:prstGeom xmlns:a="http://schemas.openxmlformats.org/drawingml/2006/main" prst="roundRect">
            <a:avLst>
              <a:gd name="adj" fmla="val 4570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Create a counterexample to the interpretation you preferred.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1849120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5126"/>
            <a:ext cx="5596597" cy="3960094"/>
          </a:xfrm>
          <a:prstGeom xmlns:a="http://schemas.openxmlformats.org/drawingml/2006/main" prst="roundRect">
            <a:avLst>
              <a:gd name="adj" fmla="val 721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Apply the claims to the enquiry.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Identify the strongest interpretation.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the problem it leaves open.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9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Christian: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connect the issue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traditions may weigh authority, intention, duty and consequences differently.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defensible conclusion names its source and explains its practical effect.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6957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Buddhist / Humanist: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consider intention, suffering, compassion and the Eightfold Path.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use reason, evidence, welfare and responsibility without divine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Shared conclusions can rest on different reasons and are not therefore identical.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9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‘Religious beliefs give the best response to gender roles and equality.’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gender and role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9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gender roles and equality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gender roles and equality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2026-08-19T12:02:49.2140000Z</dcterms:created>
  <dcterms:modified xsi:type="dcterms:W3CDTF">2026-08-19T12:02:49.2140000Z</dcterms:modified>
</coreProperties>
</file>