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bf0c8eadfad47ef" /><Relationship Type="http://schemas.openxmlformats.org/officeDocument/2006/relationships/extended-properties" Target="/docProps/app.xml" Id="R8eeb26deff7943fc" /><Relationship Type="http://schemas.openxmlformats.org/officeDocument/2006/relationships/officeDocument" Target="/ppt/presentation.xml" Id="R6a47cd3f6ef4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a30aa9e664c56"/>
    <p:sldMasterId xmlns:r="http://schemas.openxmlformats.org/officeDocument/2006/relationships" id="2147483662" r:id="Rbeac963100824df0"/>
  </p:sldMasterIdLst>
  <p:notesMasterIdLst>
    <p:notesMasterId xmlns:r="http://schemas.openxmlformats.org/officeDocument/2006/relationships" r:id="Rc39febc946e147c3"/>
  </p:notesMasterIdLst>
  <p:sldIdLst>
    <p:sldId xmlns:r="http://schemas.openxmlformats.org/officeDocument/2006/relationships" id="256" r:id="Re67cebb9bb974701"/>
    <p:sldId xmlns:r="http://schemas.openxmlformats.org/officeDocument/2006/relationships" id="257" r:id="Rb50927044beb4f3d"/>
    <p:sldId xmlns:r="http://schemas.openxmlformats.org/officeDocument/2006/relationships" id="258" r:id="R60b0e1a3f78c48dc"/>
    <p:sldId xmlns:r="http://schemas.openxmlformats.org/officeDocument/2006/relationships" id="259" r:id="Rc87cc7b36ba44b01"/>
    <p:sldId xmlns:r="http://schemas.openxmlformats.org/officeDocument/2006/relationships" id="260" r:id="Ra63d390b911c4436"/>
    <p:sldId xmlns:r="http://schemas.openxmlformats.org/officeDocument/2006/relationships" id="261" r:id="Rab99677301ed4736"/>
    <p:sldId xmlns:r="http://schemas.openxmlformats.org/officeDocument/2006/relationships" id="262" r:id="R771d9c0dfc094337"/>
    <p:sldId xmlns:r="http://schemas.openxmlformats.org/officeDocument/2006/relationships" id="263" r:id="Rd671d5d8d5054965"/>
    <p:sldId xmlns:r="http://schemas.openxmlformats.org/officeDocument/2006/relationships" id="264" r:id="R4d3d124ebde44a0e"/>
    <p:sldId xmlns:r="http://schemas.openxmlformats.org/officeDocument/2006/relationships" id="265" r:id="R1c70df439cc244ac"/>
    <p:sldId xmlns:r="http://schemas.openxmlformats.org/officeDocument/2006/relationships" id="266" r:id="R23dec3f5e3734f2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3967c25162b4f33" /><Relationship Type="http://schemas.openxmlformats.org/officeDocument/2006/relationships/slideMaster" Target="/ppt/slideMasters/slideMaster1.xml" Id="R46ba30aa9e664c56" /><Relationship Type="http://schemas.openxmlformats.org/officeDocument/2006/relationships/slideMaster" Target="/ppt/slideMasters/slideMaster2.xml" Id="Rbeac963100824df0" /><Relationship Type="http://schemas.openxmlformats.org/officeDocument/2006/relationships/notesMaster" Target="/ppt/notesMasters/notesMaster1.xml" Id="Rc39febc946e147c3" /><Relationship Type="http://schemas.openxmlformats.org/officeDocument/2006/relationships/presProps" Target="/ppt/presProps.xml" Id="R1ed71ecd7ce64564" /><Relationship Type="http://schemas.openxmlformats.org/officeDocument/2006/relationships/viewProps" Target="/ppt/viewProps.xml" Id="R48edca741d904345" /><Relationship Type="http://schemas.openxmlformats.org/officeDocument/2006/relationships/tableStyles" Target="/ppt/tableStyles.xml" Id="R60919be89ba948d0" /><Relationship Type="http://schemas.openxmlformats.org/officeDocument/2006/relationships/slide" Target="/ppt/slides/slide1.xml" Id="Re67cebb9bb974701" /><Relationship Type="http://schemas.openxmlformats.org/officeDocument/2006/relationships/slide" Target="/ppt/slides/slide2.xml" Id="Rb50927044beb4f3d" /><Relationship Type="http://schemas.openxmlformats.org/officeDocument/2006/relationships/slide" Target="/ppt/slides/slide3.xml" Id="R60b0e1a3f78c48dc" /><Relationship Type="http://schemas.openxmlformats.org/officeDocument/2006/relationships/slide" Target="/ppt/slides/slide4.xml" Id="Rc87cc7b36ba44b01" /><Relationship Type="http://schemas.openxmlformats.org/officeDocument/2006/relationships/slide" Target="/ppt/slides/slide5.xml" Id="Ra63d390b911c4436" /><Relationship Type="http://schemas.openxmlformats.org/officeDocument/2006/relationships/slide" Target="/ppt/slides/slide6.xml" Id="Rab99677301ed4736" /><Relationship Type="http://schemas.openxmlformats.org/officeDocument/2006/relationships/slide" Target="/ppt/slides/slide7.xml" Id="R771d9c0dfc094337" /><Relationship Type="http://schemas.openxmlformats.org/officeDocument/2006/relationships/slide" Target="/ppt/slides/slide8.xml" Id="Rd671d5d8d5054965" /><Relationship Type="http://schemas.openxmlformats.org/officeDocument/2006/relationships/slide" Target="/ppt/slides/slide9.xml" Id="R4d3d124ebde44a0e" /><Relationship Type="http://schemas.openxmlformats.org/officeDocument/2006/relationships/slide" Target="/ppt/slides/slide10.xml" Id="R1c70df439cc244ac" /><Relationship Type="http://schemas.openxmlformats.org/officeDocument/2006/relationships/slide" Target="/ppt/slides/slide11.xml" Id="R23dec3f5e3734f2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0acec0acf1c24bd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65f7bfdeec451c" /><Relationship Type="http://schemas.openxmlformats.org/officeDocument/2006/relationships/notesMaster" Target="/ppt/notesMasters/notesMaster1.xml" Id="R8c399a8e5a74416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1f357f0aba845b0" /><Relationship Type="http://schemas.openxmlformats.org/officeDocument/2006/relationships/notesMaster" Target="/ppt/notesMasters/notesMaster1.xml" Id="R11abb4030b3949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9b83836465c4c63" /><Relationship Type="http://schemas.openxmlformats.org/officeDocument/2006/relationships/notesMaster" Target="/ppt/notesMasters/notesMaster1.xml" Id="R3c883891c59b408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a01646ab9a4c3a" /><Relationship Type="http://schemas.openxmlformats.org/officeDocument/2006/relationships/notesMaster" Target="/ppt/notesMasters/notesMaster1.xml" Id="R58a6f701fdf8454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0f8e861c6f479f" /><Relationship Type="http://schemas.openxmlformats.org/officeDocument/2006/relationships/notesMaster" Target="/ppt/notesMasters/notesMaster1.xml" Id="R20758b7ad4a3401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1607af93d8b48a5" /><Relationship Type="http://schemas.openxmlformats.org/officeDocument/2006/relationships/notesMaster" Target="/ppt/notesMasters/notesMaster1.xml" Id="R20704e3cba58449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c8fbd3ef43548d6" /><Relationship Type="http://schemas.openxmlformats.org/officeDocument/2006/relationships/notesMaster" Target="/ppt/notesMasters/notesMaster1.xml" Id="Ree667dccfb1f40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18785595d61404b" /><Relationship Type="http://schemas.openxmlformats.org/officeDocument/2006/relationships/notesMaster" Target="/ppt/notesMasters/notesMaster1.xml" Id="Rc434779afa8f468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68f58aa1ccc4bee" /><Relationship Type="http://schemas.openxmlformats.org/officeDocument/2006/relationships/notesMaster" Target="/ppt/notesMasters/notesMaster1.xml" Id="Rb47fda0b3cee42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81a68a41d44462a" /><Relationship Type="http://schemas.openxmlformats.org/officeDocument/2006/relationships/notesMaster" Target="/ppt/notesMasters/notesMaster1.xml" Id="R8fdd9c53ac6b420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bd7ee5070546ee" /><Relationship Type="http://schemas.openxmlformats.org/officeDocument/2006/relationships/notesMaster" Target="/ppt/notesMasters/notesMaster1.xml" Id="R0b0395abae904aa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9c0024fc6470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4ae04482e46e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3a112d31047c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83e209374d3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2ba7079f3411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a352c8b734a463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cde7e7d44344f5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fecd0d9f6f2489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5983b6475a640e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a7c1cfd9448b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77e5966c44cc7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53f7e4ede472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68c22a6394b9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33779d104c7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e1b6ba23142f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df0beb8694e6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101060aa0487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efb2b130ac74134" /><Relationship Type="http://schemas.openxmlformats.org/officeDocument/2006/relationships/slideLayout" Target="/ppt/slideLayouts/slideLayout1.xml" Id="R4e37175c9d4c4f29" /><Relationship Type="http://schemas.openxmlformats.org/officeDocument/2006/relationships/slideLayout" Target="/ppt/slideLayouts/slideLayout2.xml" Id="Rb37bf53e06ff4fdb" /><Relationship Type="http://schemas.openxmlformats.org/officeDocument/2006/relationships/slideLayout" Target="/ppt/slideLayouts/slideLayout3.xml" Id="R47110a80e4fe4918" /><Relationship Type="http://schemas.openxmlformats.org/officeDocument/2006/relationships/slideLayout" Target="/ppt/slideLayouts/slideLayout4.xml" Id="R01430db1168d4a0d" /><Relationship Type="http://schemas.openxmlformats.org/officeDocument/2006/relationships/slideLayout" Target="/ppt/slideLayouts/slideLayout5.xml" Id="R0d5362023578458c" /><Relationship Type="http://schemas.openxmlformats.org/officeDocument/2006/relationships/slideLayout" Target="/ppt/slideLayouts/slideLayout6.xml" Id="Ra077a3f71e8146cb" /><Relationship Type="http://schemas.openxmlformats.org/officeDocument/2006/relationships/slideLayout" Target="/ppt/slideLayouts/slideLayout7.xml" Id="R0cea064af42d46f5" /><Relationship Type="http://schemas.openxmlformats.org/officeDocument/2006/relationships/slideLayout" Target="/ppt/slideLayouts/slideLayout8.xml" Id="R66505a003d014af4" /><Relationship Type="http://schemas.openxmlformats.org/officeDocument/2006/relationships/slideLayout" Target="/ppt/slideLayouts/slideLayout9.xml" Id="R98d41854279541b2" /><Relationship Type="http://schemas.openxmlformats.org/officeDocument/2006/relationships/slideLayout" Target="/ppt/slideLayouts/slideLayout10.xml" Id="Ra609df3efeb14e29" /><Relationship Type="http://schemas.openxmlformats.org/officeDocument/2006/relationships/slideLayout" Target="/ppt/slideLayouts/slideLayout11.xml" Id="R63cc027e45304aba" /><Relationship Type="http://schemas.openxmlformats.org/officeDocument/2006/relationships/slideLayout" Target="/ppt/slideLayouts/slideLayout12.xml" Id="R47ecdc6230a644d0" /><Relationship Type="http://schemas.openxmlformats.org/officeDocument/2006/relationships/slideLayout" Target="/ppt/slideLayouts/slideLayout13.xml" Id="R580d7e279ac741a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b40d578dac84018" /><Relationship Type="http://schemas.openxmlformats.org/officeDocument/2006/relationships/slideLayout" Target="/ppt/slideLayouts/slideLayout14.xml" Id="R2e2be3147c4847ca" /><Relationship Type="http://schemas.openxmlformats.org/officeDocument/2006/relationships/slideLayout" Target="/ppt/slideLayouts/slideLayout15.xml" Id="R1d92997a4afd44da" /><Relationship Type="http://schemas.openxmlformats.org/officeDocument/2006/relationships/slideLayout" Target="/ppt/slideLayouts/slideLayout16.xml" Id="R4396793370bc4d90" /><Relationship Type="http://schemas.openxmlformats.org/officeDocument/2006/relationships/slideLayout" Target="/ppt/slideLayouts/slideLayout17.xml" Id="R05ba7a97c5e644c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7175c9d4c4f29"/>
    <p:sldLayoutId xmlns:r="http://schemas.openxmlformats.org/officeDocument/2006/relationships" id="2147483650" r:id="Rb37bf53e06ff4fdb"/>
    <p:sldLayoutId xmlns:r="http://schemas.openxmlformats.org/officeDocument/2006/relationships" id="2147483651" r:id="R47110a80e4fe4918"/>
    <p:sldLayoutId xmlns:r="http://schemas.openxmlformats.org/officeDocument/2006/relationships" id="2147483652" r:id="R01430db1168d4a0d"/>
    <p:sldLayoutId xmlns:r="http://schemas.openxmlformats.org/officeDocument/2006/relationships" id="2147483653" r:id="R0d5362023578458c"/>
    <p:sldLayoutId xmlns:r="http://schemas.openxmlformats.org/officeDocument/2006/relationships" id="2147483654" r:id="Ra077a3f71e8146cb"/>
    <p:sldLayoutId xmlns:r="http://schemas.openxmlformats.org/officeDocument/2006/relationships" id="2147483655" r:id="R0cea064af42d46f5"/>
    <p:sldLayoutId xmlns:r="http://schemas.openxmlformats.org/officeDocument/2006/relationships" id="2147483656" r:id="R66505a003d014af4"/>
    <p:sldLayoutId xmlns:r="http://schemas.openxmlformats.org/officeDocument/2006/relationships" id="2147483657" r:id="R98d41854279541b2"/>
    <p:sldLayoutId xmlns:r="http://schemas.openxmlformats.org/officeDocument/2006/relationships" id="2147483658" r:id="Ra609df3efeb14e29"/>
    <p:sldLayoutId xmlns:r="http://schemas.openxmlformats.org/officeDocument/2006/relationships" id="2147483659" r:id="R63cc027e45304aba"/>
    <p:sldLayoutId xmlns:r="http://schemas.openxmlformats.org/officeDocument/2006/relationships" id="2147483660" r:id="R47ecdc6230a644d0"/>
    <p:sldLayoutId xmlns:r="http://schemas.openxmlformats.org/officeDocument/2006/relationships" id="2147483661" r:id="R580d7e279ac741a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e2be3147c4847ca"/>
    <p:sldLayoutId xmlns:r="http://schemas.openxmlformats.org/officeDocument/2006/relationships" id="2147483664" r:id="R1d92997a4afd44da"/>
    <p:sldLayoutId xmlns:r="http://schemas.openxmlformats.org/officeDocument/2006/relationships" id="2147483665" r:id="R4396793370bc4d90"/>
    <p:sldLayoutId xmlns:r="http://schemas.openxmlformats.org/officeDocument/2006/relationships" id="2147483666" r:id="R05ba7a97c5e644c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efc8e5904938" /><Relationship Type="http://schemas.openxmlformats.org/officeDocument/2006/relationships/notesSlide" Target="/ppt/notesSlides/notesSlide1.xml" Id="Rf5c5cf5df7ad41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605f63bda3541c0" /><Relationship Type="http://schemas.openxmlformats.org/officeDocument/2006/relationships/notesSlide" Target="/ppt/notesSlides/notesSlide10.xml" Id="Rbeec50971b344c4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f05d4a387e9462f" /><Relationship Type="http://schemas.openxmlformats.org/officeDocument/2006/relationships/hyperlink" Target="https://www.eduqas.co.uk/media/w42hvhgp/eduqas-gcse-rs-spec-full-from-2016-e-1109.pdf" TargetMode="External" Id="R4c8915de14224115" /><Relationship Type="http://schemas.openxmlformats.org/officeDocument/2006/relationships/hyperlink" Target="https://www.eduqas.co.uk/media/jj5ottgk/wjec-eduqas-gcse-9-1-religious-studies-a-guidance-for-teaching.pdf" TargetMode="External" Id="R4425cc3b882b47f7" /><Relationship Type="http://schemas.openxmlformats.org/officeDocument/2006/relationships/hyperlink" Target="https://www.vatican.va/content/catechism/en.html" TargetMode="External" Id="Ra8b1349d33b84794" /><Relationship Type="http://schemas.openxmlformats.org/officeDocument/2006/relationships/hyperlink" Target="https://plumvillage.org/mindfulness/the-5-mindfulness-trainings" TargetMode="External" Id="R2ded542da1b44914" /><Relationship Type="http://schemas.openxmlformats.org/officeDocument/2006/relationships/notesSlide" Target="/ppt/notesSlides/notesSlide11.xml" Id="R9b381153cb18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0ba73a61d47426b" /><Relationship Type="http://schemas.openxmlformats.org/officeDocument/2006/relationships/notesSlide" Target="/ppt/notesSlides/notesSlide2.xml" Id="R605b512f205e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8656382aa19a4a8e" /><Relationship Type="http://schemas.openxmlformats.org/officeDocument/2006/relationships/notesSlide" Target="/ppt/notesSlides/notesSlide3.xml" Id="R7b078ba12851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be88487ad0648d3" /><Relationship Type="http://schemas.openxmlformats.org/officeDocument/2006/relationships/notesSlide" Target="/ppt/notesSlides/notesSlide4.xml" Id="Re4266562a965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941c45660ff74ba2" /><Relationship Type="http://schemas.openxmlformats.org/officeDocument/2006/relationships/notesSlide" Target="/ppt/notesSlides/notesSlide5.xml" Id="R803ed7239a55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2b1bb3633b6464f" /><Relationship Type="http://schemas.openxmlformats.org/officeDocument/2006/relationships/notesSlide" Target="/ppt/notesSlides/notesSlide6.xml" Id="Rc5a8f14597ca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03284da3b5c5473d" /><Relationship Type="http://schemas.openxmlformats.org/officeDocument/2006/relationships/notesSlide" Target="/ppt/notesSlides/notesSlide7.xml" Id="R03f4ac4244b743a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01edadae3aa4367" /><Relationship Type="http://schemas.openxmlformats.org/officeDocument/2006/relationships/notesSlide" Target="/ppt/notesSlides/notesSlide8.xml" Id="R954dfaa98029492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9573edd6b2d4cb9" /><Relationship Type="http://schemas.openxmlformats.org/officeDocument/2006/relationships/notesSlide" Target="/ppt/notesSlides/notesSlide9.xml" Id="R2eedabf7c34648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58F57E1-38B6-4C6C-BC5B-5D1991E8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06F79156-DF38-4320-8530-606AF8AB1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Same-Sex Relationships
and Interpretation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Do Texts Say About Same-Sex Relationships?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c8915de1422411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25cc3b882b47f7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8b1349d33b84794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ded542da1b44914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Same-Sex Relationships
and Interpretation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same-sex relationships and interpretation.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same-sex relationship.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interpretation and tradition.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Do Texts Say About Same-Sex Relationships?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same-sex relationships.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Diverse Buddhist responses to same-sex relationships, including Third Precept arguments and Western or Triratna views.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Same-sex relationship: a romantic or sexual relationship between people of the same sex.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ame-Sex Relationships and Interpretation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Same-Sex Relationships and Interpretation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same-sex relationship</a:t>
            </a:r>
            <a:r>
              <a:t> — a romantic or sexual relationship between people of the same sex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interpretation</a:t>
            </a:r>
            <a:r>
              <a:t> — an explanation of the meaning of a text, event or idea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tradition</a:t>
            </a:r>
            <a:r>
              <a:t> — beliefs or practices transmitted and interpreted within a community over time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same-sex relationship.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interpretation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tradition.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me-Sex Relationships and Interpretatio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Same-Sex Relationships and Interpretation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Interpretation: an explanation of the meaning of a text, event or idea.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Tradition: beliefs or practices transmitted and interpreted within a community over time.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same-sex relationships and interpretation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me-Sex Relationships and Interpretation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Same-Sex Relationships and Interpretation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same-sex relationships and interpretations of the named biblical passages.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same-sex relationships and interpretation.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same-sex relationship and interpretation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same-sex relationships and interpreta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same-sex relationships and interpretation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2026-08-19T12:02:47.2640000Z</dcterms:created>
  <dcterms:modified xsi:type="dcterms:W3CDTF">2026-08-19T12:02:47.2640000Z</dcterms:modified>
</coreProperties>
</file>