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ff5fbf1593046c9" /><Relationship Type="http://schemas.openxmlformats.org/officeDocument/2006/relationships/extended-properties" Target="/docProps/app.xml" Id="R532249130c1741a2" /><Relationship Type="http://schemas.openxmlformats.org/officeDocument/2006/relationships/officeDocument" Target="/ppt/presentation.xml" Id="R4d734009fdb0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4d2cbd91764ffa"/>
    <p:sldMasterId xmlns:r="http://schemas.openxmlformats.org/officeDocument/2006/relationships" id="2147483662" r:id="R583e90ee4c0f4d56"/>
  </p:sldMasterIdLst>
  <p:notesMasterIdLst>
    <p:notesMasterId xmlns:r="http://schemas.openxmlformats.org/officeDocument/2006/relationships" r:id="R6a0ce7a627364759"/>
  </p:notesMasterIdLst>
  <p:sldIdLst>
    <p:sldId xmlns:r="http://schemas.openxmlformats.org/officeDocument/2006/relationships" id="256" r:id="R6996264269fa47a4"/>
    <p:sldId xmlns:r="http://schemas.openxmlformats.org/officeDocument/2006/relationships" id="257" r:id="R65acf41d25ce4072"/>
    <p:sldId xmlns:r="http://schemas.openxmlformats.org/officeDocument/2006/relationships" id="258" r:id="R46e8e813a3804aca"/>
    <p:sldId xmlns:r="http://schemas.openxmlformats.org/officeDocument/2006/relationships" id="259" r:id="R08a3d65fc0b14cc8"/>
    <p:sldId xmlns:r="http://schemas.openxmlformats.org/officeDocument/2006/relationships" id="260" r:id="R644708504d12451b"/>
    <p:sldId xmlns:r="http://schemas.openxmlformats.org/officeDocument/2006/relationships" id="261" r:id="R342ccd3b860241d1"/>
    <p:sldId xmlns:r="http://schemas.openxmlformats.org/officeDocument/2006/relationships" id="262" r:id="R1dad87e7a6e84b9c"/>
    <p:sldId xmlns:r="http://schemas.openxmlformats.org/officeDocument/2006/relationships" id="263" r:id="Rcad0e75b38214152"/>
    <p:sldId xmlns:r="http://schemas.openxmlformats.org/officeDocument/2006/relationships" id="264" r:id="R04e135e8d5994fd3"/>
    <p:sldId xmlns:r="http://schemas.openxmlformats.org/officeDocument/2006/relationships" id="265" r:id="Rb1c7c615ee84447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274a186e6fe426a" /><Relationship Type="http://schemas.openxmlformats.org/officeDocument/2006/relationships/slideMaster" Target="/ppt/slideMasters/slideMaster1.xml" Id="R834d2cbd91764ffa" /><Relationship Type="http://schemas.openxmlformats.org/officeDocument/2006/relationships/slideMaster" Target="/ppt/slideMasters/slideMaster2.xml" Id="R583e90ee4c0f4d56" /><Relationship Type="http://schemas.openxmlformats.org/officeDocument/2006/relationships/notesMaster" Target="/ppt/notesMasters/notesMaster1.xml" Id="R6a0ce7a627364759" /><Relationship Type="http://schemas.openxmlformats.org/officeDocument/2006/relationships/presProps" Target="/ppt/presProps.xml" Id="Rd7d56f3aa40d4575" /><Relationship Type="http://schemas.openxmlformats.org/officeDocument/2006/relationships/viewProps" Target="/ppt/viewProps.xml" Id="R0ab188eb2621479b" /><Relationship Type="http://schemas.openxmlformats.org/officeDocument/2006/relationships/tableStyles" Target="/ppt/tableStyles.xml" Id="Rdd275ac9f0164829" /><Relationship Type="http://schemas.openxmlformats.org/officeDocument/2006/relationships/slide" Target="/ppt/slides/slide1.xml" Id="R6996264269fa47a4" /><Relationship Type="http://schemas.openxmlformats.org/officeDocument/2006/relationships/slide" Target="/ppt/slides/slide2.xml" Id="R65acf41d25ce4072" /><Relationship Type="http://schemas.openxmlformats.org/officeDocument/2006/relationships/slide" Target="/ppt/slides/slide3.xml" Id="R46e8e813a3804aca" /><Relationship Type="http://schemas.openxmlformats.org/officeDocument/2006/relationships/slide" Target="/ppt/slides/slide4.xml" Id="R08a3d65fc0b14cc8" /><Relationship Type="http://schemas.openxmlformats.org/officeDocument/2006/relationships/slide" Target="/ppt/slides/slide5.xml" Id="R644708504d12451b" /><Relationship Type="http://schemas.openxmlformats.org/officeDocument/2006/relationships/slide" Target="/ppt/slides/slide6.xml" Id="R342ccd3b860241d1" /><Relationship Type="http://schemas.openxmlformats.org/officeDocument/2006/relationships/slide" Target="/ppt/slides/slide7.xml" Id="R1dad87e7a6e84b9c" /><Relationship Type="http://schemas.openxmlformats.org/officeDocument/2006/relationships/slide" Target="/ppt/slides/slide8.xml" Id="Rcad0e75b38214152" /><Relationship Type="http://schemas.openxmlformats.org/officeDocument/2006/relationships/slide" Target="/ppt/slides/slide9.xml" Id="R04e135e8d5994fd3" /><Relationship Type="http://schemas.openxmlformats.org/officeDocument/2006/relationships/slide" Target="/ppt/slides/slide10.xml" Id="Rb1c7c615ee84447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560826075bc74e4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2ad3656add34d34" /><Relationship Type="http://schemas.openxmlformats.org/officeDocument/2006/relationships/notesMaster" Target="/ppt/notesMasters/notesMaster1.xml" Id="Rffda5f42c83d48d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08f9a3866d44607" /><Relationship Type="http://schemas.openxmlformats.org/officeDocument/2006/relationships/notesMaster" Target="/ppt/notesMasters/notesMaster1.xml" Id="Rdfbeab6b171e4b2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f405405040047c7" /><Relationship Type="http://schemas.openxmlformats.org/officeDocument/2006/relationships/notesMaster" Target="/ppt/notesMasters/notesMaster1.xml" Id="R45072b4a4a1c49b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fc98b9e8ead4c49" /><Relationship Type="http://schemas.openxmlformats.org/officeDocument/2006/relationships/notesMaster" Target="/ppt/notesMasters/notesMaster1.xml" Id="R1eaec32067e0461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9d5a91cd5954070" /><Relationship Type="http://schemas.openxmlformats.org/officeDocument/2006/relationships/notesMaster" Target="/ppt/notesMasters/notesMaster1.xml" Id="R8d16c1de83064eb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71ed1ab2b934707" /><Relationship Type="http://schemas.openxmlformats.org/officeDocument/2006/relationships/notesMaster" Target="/ppt/notesMasters/notesMaster1.xml" Id="R1b36967bcc944d5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ca746205cd54681" /><Relationship Type="http://schemas.openxmlformats.org/officeDocument/2006/relationships/notesMaster" Target="/ppt/notesMasters/notesMaster1.xml" Id="Re75207a51f794ff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796b42d16fe4eb5" /><Relationship Type="http://schemas.openxmlformats.org/officeDocument/2006/relationships/notesMaster" Target="/ppt/notesMasters/notesMaster1.xml" Id="Ra792508b36ab45c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12612679d9a4a71" /><Relationship Type="http://schemas.openxmlformats.org/officeDocument/2006/relationships/notesMaster" Target="/ppt/notesMasters/notesMaster1.xml" Id="R3ba60521bb114b8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9b3b3e8787a4680" /><Relationship Type="http://schemas.openxmlformats.org/officeDocument/2006/relationships/notesMaster" Target="/ppt/notesMasters/notesMaster1.xml" Id="Rf93a2234f14d4ab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a237f6b05422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4109cefda4007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fdef34ec44d08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2a26c56244826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25950afe24346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32be317c7734979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b3916baccbf42d7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5818473e451425e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3ee6738f7de49f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4c1a37fba4d6e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bbefc61e54a14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297257bdb4aae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98992ee124af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fecac6bc24014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355e7f50542b5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8e1d99474419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ed0d75c1a4b6c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7d19b408b854848" /><Relationship Type="http://schemas.openxmlformats.org/officeDocument/2006/relationships/slideLayout" Target="/ppt/slideLayouts/slideLayout1.xml" Id="R3a7783e140224343" /><Relationship Type="http://schemas.openxmlformats.org/officeDocument/2006/relationships/slideLayout" Target="/ppt/slideLayouts/slideLayout2.xml" Id="R47b63fba09f34568" /><Relationship Type="http://schemas.openxmlformats.org/officeDocument/2006/relationships/slideLayout" Target="/ppt/slideLayouts/slideLayout3.xml" Id="R8b937ba935344d16" /><Relationship Type="http://schemas.openxmlformats.org/officeDocument/2006/relationships/slideLayout" Target="/ppt/slideLayouts/slideLayout4.xml" Id="Rfba71f9531804e5c" /><Relationship Type="http://schemas.openxmlformats.org/officeDocument/2006/relationships/slideLayout" Target="/ppt/slideLayouts/slideLayout5.xml" Id="Rb95a2a5bd5754f03" /><Relationship Type="http://schemas.openxmlformats.org/officeDocument/2006/relationships/slideLayout" Target="/ppt/slideLayouts/slideLayout6.xml" Id="R0cb7139dd3414443" /><Relationship Type="http://schemas.openxmlformats.org/officeDocument/2006/relationships/slideLayout" Target="/ppt/slideLayouts/slideLayout7.xml" Id="R5c3cd90105e241ba" /><Relationship Type="http://schemas.openxmlformats.org/officeDocument/2006/relationships/slideLayout" Target="/ppt/slideLayouts/slideLayout8.xml" Id="Rfc324c9f579741ea" /><Relationship Type="http://schemas.openxmlformats.org/officeDocument/2006/relationships/slideLayout" Target="/ppt/slideLayouts/slideLayout9.xml" Id="R1d2d3fa4e49143ca" /><Relationship Type="http://schemas.openxmlformats.org/officeDocument/2006/relationships/slideLayout" Target="/ppt/slideLayouts/slideLayout10.xml" Id="Rdcb86f04a19842bf" /><Relationship Type="http://schemas.openxmlformats.org/officeDocument/2006/relationships/slideLayout" Target="/ppt/slideLayouts/slideLayout11.xml" Id="Rd78d2f76449e4835" /><Relationship Type="http://schemas.openxmlformats.org/officeDocument/2006/relationships/slideLayout" Target="/ppt/slideLayouts/slideLayout12.xml" Id="Re421792ee90548d4" /><Relationship Type="http://schemas.openxmlformats.org/officeDocument/2006/relationships/slideLayout" Target="/ppt/slideLayouts/slideLayout13.xml" Id="R34c123e491be4647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8fb95237826044a8" /><Relationship Type="http://schemas.openxmlformats.org/officeDocument/2006/relationships/slideLayout" Target="/ppt/slideLayouts/slideLayout14.xml" Id="R905b9d0126304913" /><Relationship Type="http://schemas.openxmlformats.org/officeDocument/2006/relationships/slideLayout" Target="/ppt/slideLayouts/slideLayout15.xml" Id="R29fe3ffc1c7d4988" /><Relationship Type="http://schemas.openxmlformats.org/officeDocument/2006/relationships/slideLayout" Target="/ppt/slideLayouts/slideLayout16.xml" Id="R1f6a6564e35b4a0c" /><Relationship Type="http://schemas.openxmlformats.org/officeDocument/2006/relationships/slideLayout" Target="/ppt/slideLayouts/slideLayout17.xml" Id="R80cb446bcf2e435d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7783e140224343"/>
    <p:sldLayoutId xmlns:r="http://schemas.openxmlformats.org/officeDocument/2006/relationships" id="2147483650" r:id="R47b63fba09f34568"/>
    <p:sldLayoutId xmlns:r="http://schemas.openxmlformats.org/officeDocument/2006/relationships" id="2147483651" r:id="R8b937ba935344d16"/>
    <p:sldLayoutId xmlns:r="http://schemas.openxmlformats.org/officeDocument/2006/relationships" id="2147483652" r:id="Rfba71f9531804e5c"/>
    <p:sldLayoutId xmlns:r="http://schemas.openxmlformats.org/officeDocument/2006/relationships" id="2147483653" r:id="Rb95a2a5bd5754f03"/>
    <p:sldLayoutId xmlns:r="http://schemas.openxmlformats.org/officeDocument/2006/relationships" id="2147483654" r:id="R0cb7139dd3414443"/>
    <p:sldLayoutId xmlns:r="http://schemas.openxmlformats.org/officeDocument/2006/relationships" id="2147483655" r:id="R5c3cd90105e241ba"/>
    <p:sldLayoutId xmlns:r="http://schemas.openxmlformats.org/officeDocument/2006/relationships" id="2147483656" r:id="Rfc324c9f579741ea"/>
    <p:sldLayoutId xmlns:r="http://schemas.openxmlformats.org/officeDocument/2006/relationships" id="2147483657" r:id="R1d2d3fa4e49143ca"/>
    <p:sldLayoutId xmlns:r="http://schemas.openxmlformats.org/officeDocument/2006/relationships" id="2147483658" r:id="Rdcb86f04a19842bf"/>
    <p:sldLayoutId xmlns:r="http://schemas.openxmlformats.org/officeDocument/2006/relationships" id="2147483659" r:id="Rd78d2f76449e4835"/>
    <p:sldLayoutId xmlns:r="http://schemas.openxmlformats.org/officeDocument/2006/relationships" id="2147483660" r:id="Re421792ee90548d4"/>
    <p:sldLayoutId xmlns:r="http://schemas.openxmlformats.org/officeDocument/2006/relationships" id="2147483661" r:id="R34c123e491be4647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905b9d0126304913"/>
    <p:sldLayoutId xmlns:r="http://schemas.openxmlformats.org/officeDocument/2006/relationships" id="2147483664" r:id="R29fe3ffc1c7d4988"/>
    <p:sldLayoutId xmlns:r="http://schemas.openxmlformats.org/officeDocument/2006/relationships" id="2147483665" r:id="R1f6a6564e35b4a0c"/>
    <p:sldLayoutId xmlns:r="http://schemas.openxmlformats.org/officeDocument/2006/relationships" id="2147483666" r:id="R80cb446bcf2e435d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409bdd1454d5d" /><Relationship Type="http://schemas.openxmlformats.org/officeDocument/2006/relationships/notesSlide" Target="/ppt/notesSlides/notesSlide1.xml" Id="R12a4f5fc3222419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505ab0653a1c4c94" /><Relationship Type="http://schemas.openxmlformats.org/officeDocument/2006/relationships/hyperlink" Target="https://www.eduqas.co.uk/media/w42hvhgp/eduqas-gcse-rs-spec-full-from-2016-e-1109.pdf" TargetMode="External" Id="R1ecd24766f184658" /><Relationship Type="http://schemas.openxmlformats.org/officeDocument/2006/relationships/hyperlink" Target="https://www.eduqas.co.uk/media/jj5ottgk/wjec-eduqas-gcse-9-1-religious-studies-a-guidance-for-teaching.pdf" TargetMode="External" Id="R05a0bf61eb4d4c3b" /><Relationship Type="http://schemas.openxmlformats.org/officeDocument/2006/relationships/hyperlink" Target="https://www.vatican.va/content/catechism/en.html" TargetMode="External" Id="Ra2b9c3f599ca4867" /><Relationship Type="http://schemas.openxmlformats.org/officeDocument/2006/relationships/hyperlink" Target="https://plumvillage.org/mindfulness/the-5-mindfulness-trainings" TargetMode="External" Id="R3933500a3dc04e85" /><Relationship Type="http://schemas.openxmlformats.org/officeDocument/2006/relationships/notesSlide" Target="/ppt/notesSlides/notesSlide10.xml" Id="R2fc8853dad7b49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7784c464d354152" /><Relationship Type="http://schemas.openxmlformats.org/officeDocument/2006/relationships/notesSlide" Target="/ppt/notesSlides/notesSlide2.xml" Id="R265827f939d1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f848918bb3d744af" /><Relationship Type="http://schemas.openxmlformats.org/officeDocument/2006/relationships/notesSlide" Target="/ppt/notesSlides/notesSlide3.xml" Id="Rd206bc774cf9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b88a5c98459f4876" /><Relationship Type="http://schemas.openxmlformats.org/officeDocument/2006/relationships/notesSlide" Target="/ppt/notesSlides/notesSlide4.xml" Id="Rb5fae14b5f6e4f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83dd1db2b434016" /><Relationship Type="http://schemas.openxmlformats.org/officeDocument/2006/relationships/notesSlide" Target="/ppt/notesSlides/notesSlide5.xml" Id="Rfc6cbcf8f06546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cade4fbb416643fd" /><Relationship Type="http://schemas.openxmlformats.org/officeDocument/2006/relationships/notesSlide" Target="/ppt/notesSlides/notesSlide6.xml" Id="R58452174f0f646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26c772a61d54fba" /><Relationship Type="http://schemas.openxmlformats.org/officeDocument/2006/relationships/notesSlide" Target="/ppt/notesSlides/notesSlide7.xml" Id="Rbf032d5854f0485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7a2216a777e84972" /><Relationship Type="http://schemas.openxmlformats.org/officeDocument/2006/relationships/notesSlide" Target="/ppt/notesSlides/notesSlide8.xml" Id="Rd96c2c947ea743d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39a40ee907b484e" /><Relationship Type="http://schemas.openxmlformats.org/officeDocument/2006/relationships/notesSlide" Target="/ppt/notesSlides/notesSlide9.xml" Id="Rbc64be2f4bfc497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FC8D1F4E-4EC8-40C8-85FD-AA2680347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E6A9028F-F0B3-4A83-A2F7-FB18C7CA4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Contraception
and Natural Law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Should Contraception Be Used?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RELATIONSHIPS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7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7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ecd24766f184658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5a0bf61eb4d4c3b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2b9c3f599ca4867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Plum Village.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933500a3dc04e85"/>
              </a:rPr>
              <a:t>The Five Mindfulness Trainings</a:t>
            </a:r>
            <a:r>
              <a:t>. Trainings revised 15 June 2022.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Contraception
and Natural Law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contraception and natural law.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contraception.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Natural Law and intention.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Should Contraception Be Used?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contraception</a:t>
            </a:r>
            <a:r>
              <a:t> — Methods intended to prevent pregnancy during or after sexual intercourse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Natural Law</a:t>
            </a:r>
            <a:r>
              <a:t> — Christian teaching about sex and contraception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intention</a:t>
            </a:r>
            <a:r>
              <a:t> — the purpose or aim behind an action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contraception.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Natural Law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intention.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ontraception and Natural Law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Contraception and Natural Law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Including an absolutist Natural Law reading of Aquinas's Five Primary Precepts.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contraception: Methods intended to prevent pregnancy during or after sexual intercourse.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Intention: the purpose or aim behind an action.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Contraception and Natural Law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Contraception and Natural Law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contraception and Natural Law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Contraception and Natural Law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Contraception and Natural Law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contraception and natural law.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contraception and Natural Law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contraception and natural law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contraception and natural law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Five Mindfulness Trainings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2026-08-19T12:02:46.2250000Z</dcterms:created>
  <dcterms:modified xsi:type="dcterms:W3CDTF">2026-08-19T12:02:46.2250000Z</dcterms:modified>
</coreProperties>
</file>