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2a6c9280c7a4b0c" /><Relationship Type="http://schemas.openxmlformats.org/officeDocument/2006/relationships/extended-properties" Target="/docProps/app.xml" Id="R0c04577e87a648d7" /><Relationship Type="http://schemas.openxmlformats.org/officeDocument/2006/relationships/officeDocument" Target="/ppt/presentation.xml" Id="R70f5ead637f9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994e3568c45b9"/>
    <p:sldMasterId xmlns:r="http://schemas.openxmlformats.org/officeDocument/2006/relationships" id="2147483662" r:id="R936ec7615aa748c8"/>
  </p:sldMasterIdLst>
  <p:notesMasterIdLst>
    <p:notesMasterId xmlns:r="http://schemas.openxmlformats.org/officeDocument/2006/relationships" r:id="R6b2840aab9e14f78"/>
  </p:notesMasterIdLst>
  <p:sldIdLst>
    <p:sldId xmlns:r="http://schemas.openxmlformats.org/officeDocument/2006/relationships" id="256" r:id="R57cc10b619364ce1"/>
    <p:sldId xmlns:r="http://schemas.openxmlformats.org/officeDocument/2006/relationships" id="257" r:id="Ra249bb53333a463d"/>
    <p:sldId xmlns:r="http://schemas.openxmlformats.org/officeDocument/2006/relationships" id="258" r:id="R631bec1ce39248ae"/>
    <p:sldId xmlns:r="http://schemas.openxmlformats.org/officeDocument/2006/relationships" id="259" r:id="R869c244aaad24d23"/>
    <p:sldId xmlns:r="http://schemas.openxmlformats.org/officeDocument/2006/relationships" id="260" r:id="Rb2e60c3cb4ea4c90"/>
    <p:sldId xmlns:r="http://schemas.openxmlformats.org/officeDocument/2006/relationships" id="261" r:id="R44508ffcdedd4fab"/>
    <p:sldId xmlns:r="http://schemas.openxmlformats.org/officeDocument/2006/relationships" id="262" r:id="Rbf5924f093ac489e"/>
    <p:sldId xmlns:r="http://schemas.openxmlformats.org/officeDocument/2006/relationships" id="263" r:id="Rb3a6114722354ed6"/>
    <p:sldId xmlns:r="http://schemas.openxmlformats.org/officeDocument/2006/relationships" id="264" r:id="R7c1fb272fed74664"/>
    <p:sldId xmlns:r="http://schemas.openxmlformats.org/officeDocument/2006/relationships" id="265" r:id="Rdbdc3c6a7ec741c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7c18a5348a42b7" /><Relationship Type="http://schemas.openxmlformats.org/officeDocument/2006/relationships/slideMaster" Target="/ppt/slideMasters/slideMaster1.xml" Id="R23b994e3568c45b9" /><Relationship Type="http://schemas.openxmlformats.org/officeDocument/2006/relationships/slideMaster" Target="/ppt/slideMasters/slideMaster2.xml" Id="R936ec7615aa748c8" /><Relationship Type="http://schemas.openxmlformats.org/officeDocument/2006/relationships/notesMaster" Target="/ppt/notesMasters/notesMaster1.xml" Id="R6b2840aab9e14f78" /><Relationship Type="http://schemas.openxmlformats.org/officeDocument/2006/relationships/presProps" Target="/ppt/presProps.xml" Id="Rccbad2edf6184aca" /><Relationship Type="http://schemas.openxmlformats.org/officeDocument/2006/relationships/viewProps" Target="/ppt/viewProps.xml" Id="R77d0a9620e9140fe" /><Relationship Type="http://schemas.openxmlformats.org/officeDocument/2006/relationships/tableStyles" Target="/ppt/tableStyles.xml" Id="Rc6c8ddec919c46e2" /><Relationship Type="http://schemas.openxmlformats.org/officeDocument/2006/relationships/slide" Target="/ppt/slides/slide1.xml" Id="R57cc10b619364ce1" /><Relationship Type="http://schemas.openxmlformats.org/officeDocument/2006/relationships/slide" Target="/ppt/slides/slide2.xml" Id="Ra249bb53333a463d" /><Relationship Type="http://schemas.openxmlformats.org/officeDocument/2006/relationships/slide" Target="/ppt/slides/slide3.xml" Id="R631bec1ce39248ae" /><Relationship Type="http://schemas.openxmlformats.org/officeDocument/2006/relationships/slide" Target="/ppt/slides/slide4.xml" Id="R869c244aaad24d23" /><Relationship Type="http://schemas.openxmlformats.org/officeDocument/2006/relationships/slide" Target="/ppt/slides/slide5.xml" Id="Rb2e60c3cb4ea4c90" /><Relationship Type="http://schemas.openxmlformats.org/officeDocument/2006/relationships/slide" Target="/ppt/slides/slide6.xml" Id="R44508ffcdedd4fab" /><Relationship Type="http://schemas.openxmlformats.org/officeDocument/2006/relationships/slide" Target="/ppt/slides/slide7.xml" Id="Rbf5924f093ac489e" /><Relationship Type="http://schemas.openxmlformats.org/officeDocument/2006/relationships/slide" Target="/ppt/slides/slide8.xml" Id="Rb3a6114722354ed6" /><Relationship Type="http://schemas.openxmlformats.org/officeDocument/2006/relationships/slide" Target="/ppt/slides/slide9.xml" Id="R7c1fb272fed74664" /><Relationship Type="http://schemas.openxmlformats.org/officeDocument/2006/relationships/slide" Target="/ppt/slides/slide10.xml" Id="Rdbdc3c6a7ec741c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a9597a8863e42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2173f32bead44a0" /><Relationship Type="http://schemas.openxmlformats.org/officeDocument/2006/relationships/notesMaster" Target="/ppt/notesMasters/notesMaster1.xml" Id="Rc117082127cc413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e125fd5deb64ce9" /><Relationship Type="http://schemas.openxmlformats.org/officeDocument/2006/relationships/notesMaster" Target="/ppt/notesMasters/notesMaster1.xml" Id="Re1c1372a37b5400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1d17af3c89f4adc" /><Relationship Type="http://schemas.openxmlformats.org/officeDocument/2006/relationships/notesMaster" Target="/ppt/notesMasters/notesMaster1.xml" Id="Ra7c174676daa438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6bcb7ae428d434a" /><Relationship Type="http://schemas.openxmlformats.org/officeDocument/2006/relationships/notesMaster" Target="/ppt/notesMasters/notesMaster1.xml" Id="Rf50cc00ef60e4b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21b7c9784447a1" /><Relationship Type="http://schemas.openxmlformats.org/officeDocument/2006/relationships/notesMaster" Target="/ppt/notesMasters/notesMaster1.xml" Id="Raf817c76ddd3435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85790f2c8f247b2" /><Relationship Type="http://schemas.openxmlformats.org/officeDocument/2006/relationships/notesMaster" Target="/ppt/notesMasters/notesMaster1.xml" Id="R813338e9f5644d9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a3a7fb7d8a407d" /><Relationship Type="http://schemas.openxmlformats.org/officeDocument/2006/relationships/notesMaster" Target="/ppt/notesMasters/notesMaster1.xml" Id="R49cb188becdf41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1d3e4c0986d4e1f" /><Relationship Type="http://schemas.openxmlformats.org/officeDocument/2006/relationships/notesMaster" Target="/ppt/notesMasters/notesMaster1.xml" Id="R1df4ccc188494a0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1ff8d136ba045fa" /><Relationship Type="http://schemas.openxmlformats.org/officeDocument/2006/relationships/notesMaster" Target="/ppt/notesMasters/notesMaster1.xml" Id="Rbd97a52577b8466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d912a10f00d4a6c" /><Relationship Type="http://schemas.openxmlformats.org/officeDocument/2006/relationships/notesMaster" Target="/ppt/notesMasters/notesMaster1.xml" Id="Red5819f5bbb643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https://plumvillage.org/mindfulness/the-5-mindfulness-trainings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6154e092f42e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de89904144cb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cca7e16e94f0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5418a7b464d5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28b9d9c2f4bc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e59b20c7924437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978fb1488934eb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cc23abca064470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fd7f348fc204da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4c49e0734433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4cf7fb5ee4bf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48fa3796e4e8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212c4324d4e3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0946b3dd641b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809471bb640f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6e6ad999e4c2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1e3f9ada3491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70d5eff28c84f0d" /><Relationship Type="http://schemas.openxmlformats.org/officeDocument/2006/relationships/slideLayout" Target="/ppt/slideLayouts/slideLayout1.xml" Id="R9ee91f046a354b9a" /><Relationship Type="http://schemas.openxmlformats.org/officeDocument/2006/relationships/slideLayout" Target="/ppt/slideLayouts/slideLayout2.xml" Id="R6abd7f7e902b42d4" /><Relationship Type="http://schemas.openxmlformats.org/officeDocument/2006/relationships/slideLayout" Target="/ppt/slideLayouts/slideLayout3.xml" Id="R7e4e88703578449e" /><Relationship Type="http://schemas.openxmlformats.org/officeDocument/2006/relationships/slideLayout" Target="/ppt/slideLayouts/slideLayout4.xml" Id="R10a62518ffd348a4" /><Relationship Type="http://schemas.openxmlformats.org/officeDocument/2006/relationships/slideLayout" Target="/ppt/slideLayouts/slideLayout5.xml" Id="R0daffa74ef1c4efe" /><Relationship Type="http://schemas.openxmlformats.org/officeDocument/2006/relationships/slideLayout" Target="/ppt/slideLayouts/slideLayout6.xml" Id="Rd6f2dd8ad39f4e3b" /><Relationship Type="http://schemas.openxmlformats.org/officeDocument/2006/relationships/slideLayout" Target="/ppt/slideLayouts/slideLayout7.xml" Id="Rdc60b894f6914875" /><Relationship Type="http://schemas.openxmlformats.org/officeDocument/2006/relationships/slideLayout" Target="/ppt/slideLayouts/slideLayout8.xml" Id="R15bbeead4b324994" /><Relationship Type="http://schemas.openxmlformats.org/officeDocument/2006/relationships/slideLayout" Target="/ppt/slideLayouts/slideLayout9.xml" Id="R593418731d1a497e" /><Relationship Type="http://schemas.openxmlformats.org/officeDocument/2006/relationships/slideLayout" Target="/ppt/slideLayouts/slideLayout10.xml" Id="R04e2865289ad477d" /><Relationship Type="http://schemas.openxmlformats.org/officeDocument/2006/relationships/slideLayout" Target="/ppt/slideLayouts/slideLayout11.xml" Id="R999787f049e448a5" /><Relationship Type="http://schemas.openxmlformats.org/officeDocument/2006/relationships/slideLayout" Target="/ppt/slideLayouts/slideLayout12.xml" Id="R5863b71d85b44405" /><Relationship Type="http://schemas.openxmlformats.org/officeDocument/2006/relationships/slideLayout" Target="/ppt/slideLayouts/slideLayout13.xml" Id="R8bf63f9b60d1436c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997e7b7d9bc14da6" /><Relationship Type="http://schemas.openxmlformats.org/officeDocument/2006/relationships/slideLayout" Target="/ppt/slideLayouts/slideLayout14.xml" Id="Rb79d471f422a4a88" /><Relationship Type="http://schemas.openxmlformats.org/officeDocument/2006/relationships/slideLayout" Target="/ppt/slideLayouts/slideLayout15.xml" Id="R9a37ef6bd3ad4e42" /><Relationship Type="http://schemas.openxmlformats.org/officeDocument/2006/relationships/slideLayout" Target="/ppt/slideLayouts/slideLayout16.xml" Id="R761a3de557374a97" /><Relationship Type="http://schemas.openxmlformats.org/officeDocument/2006/relationships/slideLayout" Target="/ppt/slideLayouts/slideLayout17.xml" Id="Rd8515e73b909495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91f046a354b9a"/>
    <p:sldLayoutId xmlns:r="http://schemas.openxmlformats.org/officeDocument/2006/relationships" id="2147483650" r:id="R6abd7f7e902b42d4"/>
    <p:sldLayoutId xmlns:r="http://schemas.openxmlformats.org/officeDocument/2006/relationships" id="2147483651" r:id="R7e4e88703578449e"/>
    <p:sldLayoutId xmlns:r="http://schemas.openxmlformats.org/officeDocument/2006/relationships" id="2147483652" r:id="R10a62518ffd348a4"/>
    <p:sldLayoutId xmlns:r="http://schemas.openxmlformats.org/officeDocument/2006/relationships" id="2147483653" r:id="R0daffa74ef1c4efe"/>
    <p:sldLayoutId xmlns:r="http://schemas.openxmlformats.org/officeDocument/2006/relationships" id="2147483654" r:id="Rd6f2dd8ad39f4e3b"/>
    <p:sldLayoutId xmlns:r="http://schemas.openxmlformats.org/officeDocument/2006/relationships" id="2147483655" r:id="Rdc60b894f6914875"/>
    <p:sldLayoutId xmlns:r="http://schemas.openxmlformats.org/officeDocument/2006/relationships" id="2147483656" r:id="R15bbeead4b324994"/>
    <p:sldLayoutId xmlns:r="http://schemas.openxmlformats.org/officeDocument/2006/relationships" id="2147483657" r:id="R593418731d1a497e"/>
    <p:sldLayoutId xmlns:r="http://schemas.openxmlformats.org/officeDocument/2006/relationships" id="2147483658" r:id="R04e2865289ad477d"/>
    <p:sldLayoutId xmlns:r="http://schemas.openxmlformats.org/officeDocument/2006/relationships" id="2147483659" r:id="R999787f049e448a5"/>
    <p:sldLayoutId xmlns:r="http://schemas.openxmlformats.org/officeDocument/2006/relationships" id="2147483660" r:id="R5863b71d85b44405"/>
    <p:sldLayoutId xmlns:r="http://schemas.openxmlformats.org/officeDocument/2006/relationships" id="2147483661" r:id="R8bf63f9b60d1436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b79d471f422a4a88"/>
    <p:sldLayoutId xmlns:r="http://schemas.openxmlformats.org/officeDocument/2006/relationships" id="2147483664" r:id="R9a37ef6bd3ad4e42"/>
    <p:sldLayoutId xmlns:r="http://schemas.openxmlformats.org/officeDocument/2006/relationships" id="2147483665" r:id="R761a3de557374a97"/>
    <p:sldLayoutId xmlns:r="http://schemas.openxmlformats.org/officeDocument/2006/relationships" id="2147483666" r:id="Rd8515e73b909495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a8f22a92344e8" /><Relationship Type="http://schemas.openxmlformats.org/officeDocument/2006/relationships/notesSlide" Target="/ppt/notesSlides/notesSlide1.xml" Id="R8eedca7c1f6e4a7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bc322ac8967478b" /><Relationship Type="http://schemas.openxmlformats.org/officeDocument/2006/relationships/hyperlink" Target="https://www.eduqas.co.uk/media/w42hvhgp/eduqas-gcse-rs-spec-full-from-2016-e-1109.pdf" TargetMode="External" Id="R262b3a4102c34fd3" /><Relationship Type="http://schemas.openxmlformats.org/officeDocument/2006/relationships/hyperlink" Target="https://www.eduqas.co.uk/media/jj5ottgk/wjec-eduqas-gcse-9-1-religious-studies-a-guidance-for-teaching.pdf" TargetMode="External" Id="Rfef43e2455834758" /><Relationship Type="http://schemas.openxmlformats.org/officeDocument/2006/relationships/hyperlink" Target="https://www.vatican.va/content/catechism/en.html" TargetMode="External" Id="R724ebd8e8a064369" /><Relationship Type="http://schemas.openxmlformats.org/officeDocument/2006/relationships/hyperlink" Target="https://plumvillage.org/mindfulness/the-5-mindfulness-trainings" TargetMode="External" Id="R0d029d4a2939492f" /><Relationship Type="http://schemas.openxmlformats.org/officeDocument/2006/relationships/notesSlide" Target="/ppt/notesSlides/notesSlide10.xml" Id="R6325fe282e31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7e3b7d85b8a48d8" /><Relationship Type="http://schemas.openxmlformats.org/officeDocument/2006/relationships/notesSlide" Target="/ppt/notesSlides/notesSlide2.xml" Id="R553903601064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1cc680874654530" /><Relationship Type="http://schemas.openxmlformats.org/officeDocument/2006/relationships/notesSlide" Target="/ppt/notesSlides/notesSlide3.xml" Id="R12a620a59333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8f9ccd0918a4b22" /><Relationship Type="http://schemas.openxmlformats.org/officeDocument/2006/relationships/notesSlide" Target="/ppt/notesSlides/notesSlide4.xml" Id="R151e1159aa7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05d4f16ab3a4e3e" /><Relationship Type="http://schemas.openxmlformats.org/officeDocument/2006/relationships/notesSlide" Target="/ppt/notesSlides/notesSlide5.xml" Id="R8c751fe3388c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8091eeb8b0043fc" /><Relationship Type="http://schemas.openxmlformats.org/officeDocument/2006/relationships/notesSlide" Target="/ppt/notesSlides/notesSlide6.xml" Id="R6f342b1f1863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00bc342f3c54c38" /><Relationship Type="http://schemas.openxmlformats.org/officeDocument/2006/relationships/notesSlide" Target="/ppt/notesSlides/notesSlide7.xml" Id="R99f9f64e24344de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56c1a7cb328e4077" /><Relationship Type="http://schemas.openxmlformats.org/officeDocument/2006/relationships/notesSlide" Target="/ppt/notesSlides/notesSlide8.xml" Id="Rcbc74ef0852147c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98cfe09ba724730" /><Relationship Type="http://schemas.openxmlformats.org/officeDocument/2006/relationships/notesSlide" Target="/ppt/notesSlides/notesSlide9.xml" Id="R4191ae0146234a4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2F58A9D-2A27-4277-94AB-FAE88B143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B51BCD7-EC08-444E-8391-E5D775D0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Sexual Ethics and
Responsibility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Decides Sexual Ethics?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62b3a4102c34fd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ef43e245583475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24ebd8e8a064369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Plum Village.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d029d4a2939492f"/>
              </a:rPr>
              <a:t>The Five Mindfulness Trainings</a:t>
            </a:r>
            <a:r>
              <a:t>. Trainings revised 15 June 2022.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Sexual Ethics and
Responsibility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sexual ethics and responsibility.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adultery.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sexual ethics and consent.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Decides Sexual Ethics?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Sex and contraception through the Five Precepts and Right Action, comparing monastic marriage expectations.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adultery: Voluntary sexual intercourse between a married person and someone other than their spouse.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Sexual ethics: moral principles applied to sexual relationships, choices and responsibilities.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exual Ethics and Responsibil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and Responsibility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xual Ethics and Responsibility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and Responsibility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adultery</a:t>
            </a:r>
            <a:r>
              <a:t> — Voluntary sexual intercourse between a married person and someone other than their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sexual ethics</a:t>
            </a:r>
            <a:r>
              <a:t> — moral principles applied to sexual relationships, choices and responsibilities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consent</a:t>
            </a:r>
            <a:r>
              <a:t> — free, informed and continuing agreement to an action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adultery.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sexual ethics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consent.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xual Ethics and Responsibil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and Responsibility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sexual ethics and responsibility.’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adultery and sexual ethics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sexual ethics and responsibi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sexual ethics and responsibility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Mindfulness Trainings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2026-08-19T12:02:39.7720000Z</dcterms:created>
  <dcterms:modified xsi:type="dcterms:W3CDTF">2026-08-19T12:02:39.7720000Z</dcterms:modified>
</coreProperties>
</file>