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d311ba6a8ba4051" /><Relationship Type="http://schemas.openxmlformats.org/officeDocument/2006/relationships/extended-properties" Target="/docProps/app.xml" Id="R6032741e373648c0" /><Relationship Type="http://schemas.openxmlformats.org/officeDocument/2006/relationships/officeDocument" Target="/ppt/presentation.xml" Id="Ra68f4526b1a0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5ce60593143c4"/>
    <p:sldMasterId xmlns:r="http://schemas.openxmlformats.org/officeDocument/2006/relationships" id="2147483662" r:id="Rf207a61c7d2c48d7"/>
  </p:sldMasterIdLst>
  <p:notesMasterIdLst>
    <p:notesMasterId xmlns:r="http://schemas.openxmlformats.org/officeDocument/2006/relationships" r:id="Rd0cb4fa454684094"/>
  </p:notesMasterIdLst>
  <p:sldIdLst>
    <p:sldId xmlns:r="http://schemas.openxmlformats.org/officeDocument/2006/relationships" id="256" r:id="R824dc548245f4fe2"/>
    <p:sldId xmlns:r="http://schemas.openxmlformats.org/officeDocument/2006/relationships" id="257" r:id="R5be66adb76b04720"/>
    <p:sldId xmlns:r="http://schemas.openxmlformats.org/officeDocument/2006/relationships" id="258" r:id="R38a7fc0af7654500"/>
    <p:sldId xmlns:r="http://schemas.openxmlformats.org/officeDocument/2006/relationships" id="259" r:id="R0ffc92313f0c4a57"/>
    <p:sldId xmlns:r="http://schemas.openxmlformats.org/officeDocument/2006/relationships" id="260" r:id="R88121ab4a0ea47ff"/>
    <p:sldId xmlns:r="http://schemas.openxmlformats.org/officeDocument/2006/relationships" id="261" r:id="Re6d0752438c249a7"/>
    <p:sldId xmlns:r="http://schemas.openxmlformats.org/officeDocument/2006/relationships" id="262" r:id="R717c552e1e0e46d0"/>
    <p:sldId xmlns:r="http://schemas.openxmlformats.org/officeDocument/2006/relationships" id="263" r:id="Rc270458b87954634"/>
    <p:sldId xmlns:r="http://schemas.openxmlformats.org/officeDocument/2006/relationships" id="264" r:id="R2c911f3f3e004cb0"/>
    <p:sldId xmlns:r="http://schemas.openxmlformats.org/officeDocument/2006/relationships" id="265" r:id="Rb12525374f704b6e"/>
    <p:sldId xmlns:r="http://schemas.openxmlformats.org/officeDocument/2006/relationships" id="266" r:id="R01d292b243da4b5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1b00baf3c144e7b" /><Relationship Type="http://schemas.openxmlformats.org/officeDocument/2006/relationships/slideMaster" Target="/ppt/slideMasters/slideMaster1.xml" Id="R2695ce60593143c4" /><Relationship Type="http://schemas.openxmlformats.org/officeDocument/2006/relationships/slideMaster" Target="/ppt/slideMasters/slideMaster2.xml" Id="Rf207a61c7d2c48d7" /><Relationship Type="http://schemas.openxmlformats.org/officeDocument/2006/relationships/notesMaster" Target="/ppt/notesMasters/notesMaster1.xml" Id="Rd0cb4fa454684094" /><Relationship Type="http://schemas.openxmlformats.org/officeDocument/2006/relationships/presProps" Target="/ppt/presProps.xml" Id="Rfafbc3f3e1e74ab9" /><Relationship Type="http://schemas.openxmlformats.org/officeDocument/2006/relationships/viewProps" Target="/ppt/viewProps.xml" Id="R3dfe5f5e987e4c45" /><Relationship Type="http://schemas.openxmlformats.org/officeDocument/2006/relationships/tableStyles" Target="/ppt/tableStyles.xml" Id="R9582729577334527" /><Relationship Type="http://schemas.openxmlformats.org/officeDocument/2006/relationships/slide" Target="/ppt/slides/slide1.xml" Id="R824dc548245f4fe2" /><Relationship Type="http://schemas.openxmlformats.org/officeDocument/2006/relationships/slide" Target="/ppt/slides/slide2.xml" Id="R5be66adb76b04720" /><Relationship Type="http://schemas.openxmlformats.org/officeDocument/2006/relationships/slide" Target="/ppt/slides/slide3.xml" Id="R38a7fc0af7654500" /><Relationship Type="http://schemas.openxmlformats.org/officeDocument/2006/relationships/slide" Target="/ppt/slides/slide4.xml" Id="R0ffc92313f0c4a57" /><Relationship Type="http://schemas.openxmlformats.org/officeDocument/2006/relationships/slide" Target="/ppt/slides/slide5.xml" Id="R88121ab4a0ea47ff" /><Relationship Type="http://schemas.openxmlformats.org/officeDocument/2006/relationships/slide" Target="/ppt/slides/slide6.xml" Id="Re6d0752438c249a7" /><Relationship Type="http://schemas.openxmlformats.org/officeDocument/2006/relationships/slide" Target="/ppt/slides/slide7.xml" Id="R717c552e1e0e46d0" /><Relationship Type="http://schemas.openxmlformats.org/officeDocument/2006/relationships/slide" Target="/ppt/slides/slide8.xml" Id="Rc270458b87954634" /><Relationship Type="http://schemas.openxmlformats.org/officeDocument/2006/relationships/slide" Target="/ppt/slides/slide9.xml" Id="R2c911f3f3e004cb0" /><Relationship Type="http://schemas.openxmlformats.org/officeDocument/2006/relationships/slide" Target="/ppt/slides/slide10.xml" Id="Rb12525374f704b6e" /><Relationship Type="http://schemas.openxmlformats.org/officeDocument/2006/relationships/slide" Target="/ppt/slides/slide11.xml" Id="R01d292b243da4b5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9652293b23140f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2d05df3e7f04133" /><Relationship Type="http://schemas.openxmlformats.org/officeDocument/2006/relationships/notesMaster" Target="/ppt/notesMasters/notesMaster1.xml" Id="R8acbf0832c5c433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5d59f90f711475c" /><Relationship Type="http://schemas.openxmlformats.org/officeDocument/2006/relationships/notesMaster" Target="/ppt/notesMasters/notesMaster1.xml" Id="Reea970a5c69b42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081fc5572b34511" /><Relationship Type="http://schemas.openxmlformats.org/officeDocument/2006/relationships/notesMaster" Target="/ppt/notesMasters/notesMaster1.xml" Id="R9bc61e18c00a4bb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c225b12fae84dcc" /><Relationship Type="http://schemas.openxmlformats.org/officeDocument/2006/relationships/notesMaster" Target="/ppt/notesMasters/notesMaster1.xml" Id="Rc1dec37b104f4e7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e7ad13e0fb74906" /><Relationship Type="http://schemas.openxmlformats.org/officeDocument/2006/relationships/notesMaster" Target="/ppt/notesMasters/notesMaster1.xml" Id="R9537fb7b1ad9442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1a1b91b7f674796" /><Relationship Type="http://schemas.openxmlformats.org/officeDocument/2006/relationships/notesMaster" Target="/ppt/notesMasters/notesMaster1.xml" Id="R64e43d366b3443c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1fd2a7b3b254801" /><Relationship Type="http://schemas.openxmlformats.org/officeDocument/2006/relationships/notesMaster" Target="/ppt/notesMasters/notesMaster1.xml" Id="Ra97e4da47afe4a7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505bd28c33947b1" /><Relationship Type="http://schemas.openxmlformats.org/officeDocument/2006/relationships/notesMaster" Target="/ppt/notesMasters/notesMaster1.xml" Id="R89990113b27940b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92cfc532c1e44c6" /><Relationship Type="http://schemas.openxmlformats.org/officeDocument/2006/relationships/notesMaster" Target="/ppt/notesMasters/notesMaster1.xml" Id="Rb2435804a98740c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33bebb9539f4dfc" /><Relationship Type="http://schemas.openxmlformats.org/officeDocument/2006/relationships/notesMaster" Target="/ppt/notesMasters/notesMaster1.xml" Id="Reed17fe98ea848d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19e105ff5eb47e9" /><Relationship Type="http://schemas.openxmlformats.org/officeDocument/2006/relationships/notesMaster" Target="/ppt/notesMasters/notesMaster1.xml" Id="R3fdb997f68124dc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b0b9893a9482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04db8fd8b48b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6200c4d11493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ec108f2ad4be2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f550462cb4f3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ae3576c8bb14eca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d3fbeab3273476e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221df646af9420d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f1cc5c7f97b453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414c64ba54d2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33373bef64f4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08975f7c4423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effa75c1c45a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e48af2d6c4fe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c77a12f07491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34d78a5c7484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f3ec22aeb4dd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d8fc040cb934336" /><Relationship Type="http://schemas.openxmlformats.org/officeDocument/2006/relationships/slideLayout" Target="/ppt/slideLayouts/slideLayout1.xml" Id="R2380beedab224b11" /><Relationship Type="http://schemas.openxmlformats.org/officeDocument/2006/relationships/slideLayout" Target="/ppt/slideLayouts/slideLayout2.xml" Id="Rc3c4a25bcb3146aa" /><Relationship Type="http://schemas.openxmlformats.org/officeDocument/2006/relationships/slideLayout" Target="/ppt/slideLayouts/slideLayout3.xml" Id="R49dedb86e76b4be0" /><Relationship Type="http://schemas.openxmlformats.org/officeDocument/2006/relationships/slideLayout" Target="/ppt/slideLayouts/slideLayout4.xml" Id="Rd5f2da96ecd642ea" /><Relationship Type="http://schemas.openxmlformats.org/officeDocument/2006/relationships/slideLayout" Target="/ppt/slideLayouts/slideLayout5.xml" Id="R9b7d78299a364c9c" /><Relationship Type="http://schemas.openxmlformats.org/officeDocument/2006/relationships/slideLayout" Target="/ppt/slideLayouts/slideLayout6.xml" Id="Re900802aac324422" /><Relationship Type="http://schemas.openxmlformats.org/officeDocument/2006/relationships/slideLayout" Target="/ppt/slideLayouts/slideLayout7.xml" Id="R719fcfcc7c784f5d" /><Relationship Type="http://schemas.openxmlformats.org/officeDocument/2006/relationships/slideLayout" Target="/ppt/slideLayouts/slideLayout8.xml" Id="R380ab38655be401f" /><Relationship Type="http://schemas.openxmlformats.org/officeDocument/2006/relationships/slideLayout" Target="/ppt/slideLayouts/slideLayout9.xml" Id="Rce8f1c766c6d4dd0" /><Relationship Type="http://schemas.openxmlformats.org/officeDocument/2006/relationships/slideLayout" Target="/ppt/slideLayouts/slideLayout10.xml" Id="Ra5320f6b2a064fb4" /><Relationship Type="http://schemas.openxmlformats.org/officeDocument/2006/relationships/slideLayout" Target="/ppt/slideLayouts/slideLayout11.xml" Id="R3e5dbae99fdc46c0" /><Relationship Type="http://schemas.openxmlformats.org/officeDocument/2006/relationships/slideLayout" Target="/ppt/slideLayouts/slideLayout12.xml" Id="R36b8e1d0294543ab" /><Relationship Type="http://schemas.openxmlformats.org/officeDocument/2006/relationships/slideLayout" Target="/ppt/slideLayouts/slideLayout13.xml" Id="R8ea4e11913564d6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862e0a4f61344bd" /><Relationship Type="http://schemas.openxmlformats.org/officeDocument/2006/relationships/slideLayout" Target="/ppt/slideLayouts/slideLayout14.xml" Id="R792f3c52d42449ea" /><Relationship Type="http://schemas.openxmlformats.org/officeDocument/2006/relationships/slideLayout" Target="/ppt/slideLayouts/slideLayout15.xml" Id="R5b82f825eef14b27" /><Relationship Type="http://schemas.openxmlformats.org/officeDocument/2006/relationships/slideLayout" Target="/ppt/slideLayouts/slideLayout16.xml" Id="R8f17800bf2b242c6" /><Relationship Type="http://schemas.openxmlformats.org/officeDocument/2006/relationships/slideLayout" Target="/ppt/slideLayouts/slideLayout17.xml" Id="R929cc9c0677c4af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0beedab224b11"/>
    <p:sldLayoutId xmlns:r="http://schemas.openxmlformats.org/officeDocument/2006/relationships" id="2147483650" r:id="Rc3c4a25bcb3146aa"/>
    <p:sldLayoutId xmlns:r="http://schemas.openxmlformats.org/officeDocument/2006/relationships" id="2147483651" r:id="R49dedb86e76b4be0"/>
    <p:sldLayoutId xmlns:r="http://schemas.openxmlformats.org/officeDocument/2006/relationships" id="2147483652" r:id="Rd5f2da96ecd642ea"/>
    <p:sldLayoutId xmlns:r="http://schemas.openxmlformats.org/officeDocument/2006/relationships" id="2147483653" r:id="R9b7d78299a364c9c"/>
    <p:sldLayoutId xmlns:r="http://schemas.openxmlformats.org/officeDocument/2006/relationships" id="2147483654" r:id="Re900802aac324422"/>
    <p:sldLayoutId xmlns:r="http://schemas.openxmlformats.org/officeDocument/2006/relationships" id="2147483655" r:id="R719fcfcc7c784f5d"/>
    <p:sldLayoutId xmlns:r="http://schemas.openxmlformats.org/officeDocument/2006/relationships" id="2147483656" r:id="R380ab38655be401f"/>
    <p:sldLayoutId xmlns:r="http://schemas.openxmlformats.org/officeDocument/2006/relationships" id="2147483657" r:id="Rce8f1c766c6d4dd0"/>
    <p:sldLayoutId xmlns:r="http://schemas.openxmlformats.org/officeDocument/2006/relationships" id="2147483658" r:id="Ra5320f6b2a064fb4"/>
    <p:sldLayoutId xmlns:r="http://schemas.openxmlformats.org/officeDocument/2006/relationships" id="2147483659" r:id="R3e5dbae99fdc46c0"/>
    <p:sldLayoutId xmlns:r="http://schemas.openxmlformats.org/officeDocument/2006/relationships" id="2147483660" r:id="R36b8e1d0294543ab"/>
    <p:sldLayoutId xmlns:r="http://schemas.openxmlformats.org/officeDocument/2006/relationships" id="2147483661" r:id="R8ea4e11913564d6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792f3c52d42449ea"/>
    <p:sldLayoutId xmlns:r="http://schemas.openxmlformats.org/officeDocument/2006/relationships" id="2147483664" r:id="R5b82f825eef14b27"/>
    <p:sldLayoutId xmlns:r="http://schemas.openxmlformats.org/officeDocument/2006/relationships" id="2147483665" r:id="R8f17800bf2b242c6"/>
    <p:sldLayoutId xmlns:r="http://schemas.openxmlformats.org/officeDocument/2006/relationships" id="2147483666" r:id="R929cc9c0677c4af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96b14e77c41f7" /><Relationship Type="http://schemas.openxmlformats.org/officeDocument/2006/relationships/notesSlide" Target="/ppt/notesSlides/notesSlide1.xml" Id="R865d6188b3564c5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7676cf86db64d35" /><Relationship Type="http://schemas.openxmlformats.org/officeDocument/2006/relationships/notesSlide" Target="/ppt/notesSlides/notesSlide10.xml" Id="Rde12e9638a5940f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e7e6bee23b24143" /><Relationship Type="http://schemas.openxmlformats.org/officeDocument/2006/relationships/hyperlink" Target="https://www.eduqas.co.uk/media/w42hvhgp/eduqas-gcse-rs-spec-full-from-2016-e-1109.pdf" TargetMode="External" Id="R7adf2e6ba7fc40ab" /><Relationship Type="http://schemas.openxmlformats.org/officeDocument/2006/relationships/hyperlink" Target="https://www.eduqas.co.uk/media/jj5ottgk/wjec-eduqas-gcse-9-1-religious-studies-a-guidance-for-teaching.pdf" TargetMode="External" Id="Ree0189f383b643c3" /><Relationship Type="http://schemas.openxmlformats.org/officeDocument/2006/relationships/hyperlink" Target="https://www.vatican.va/content/catechism/en.html" TargetMode="External" Id="Rb1e17ac77cc746d1" /><Relationship Type="http://schemas.openxmlformats.org/officeDocument/2006/relationships/hyperlink" Target="https://plumvillage.org/mindfulness/the-5-mindfulness-trainings" TargetMode="External" Id="Rc918737a2fea4f57" /><Relationship Type="http://schemas.openxmlformats.org/officeDocument/2006/relationships/notesSlide" Target="/ppt/notesSlides/notesSlide11.xml" Id="R9b5771167715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66bc04ce7e6429e" /><Relationship Type="http://schemas.openxmlformats.org/officeDocument/2006/relationships/notesSlide" Target="/ppt/notesSlides/notesSlide2.xml" Id="Rb210e8dc13d1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7504d9e5a9c441b" /><Relationship Type="http://schemas.openxmlformats.org/officeDocument/2006/relationships/notesSlide" Target="/ppt/notesSlides/notesSlide3.xml" Id="Ra5d53eef8727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787fb5e35b58458d" /><Relationship Type="http://schemas.openxmlformats.org/officeDocument/2006/relationships/notesSlide" Target="/ppt/notesSlides/notesSlide4.xml" Id="Recc9788720bf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df11d45d7b94944" /><Relationship Type="http://schemas.openxmlformats.org/officeDocument/2006/relationships/notesSlide" Target="/ppt/notesSlides/notesSlide5.xml" Id="Rc4f2dcc65bac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19977b18f3c44ec4" /><Relationship Type="http://schemas.openxmlformats.org/officeDocument/2006/relationships/notesSlide" Target="/ppt/notesSlides/notesSlide6.xml" Id="R0c900943368b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5270968456d4099" /><Relationship Type="http://schemas.openxmlformats.org/officeDocument/2006/relationships/notesSlide" Target="/ppt/notesSlides/notesSlide7.xml" Id="Rfbc04a504bb8412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208c893afad4f46" /><Relationship Type="http://schemas.openxmlformats.org/officeDocument/2006/relationships/notesSlide" Target="/ppt/notesSlides/notesSlide8.xml" Id="R1b46b41d6776490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7ced3387b6347d1" /><Relationship Type="http://schemas.openxmlformats.org/officeDocument/2006/relationships/notesSlide" Target="/ppt/notesSlides/notesSlide9.xml" Id="R722149404b2240e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B3F0359-49CB-40EB-AC19-B0697C67C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82B4120-0FEF-4411-8BDD-3724FD455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Divorce, Adultery
and Remarriage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divorce, adultery and remarriage be understood?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adf2e6ba7fc40ab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e0189f383b643c3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1e17ac77cc746d1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918737a2fea4f57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Divorce, Adultery
and Remarriage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divorce, adultery and remarriage.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divorce.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adultery and remarriage.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divorce, adultery and remarriage be understood?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divorce</a:t>
            </a:r>
            <a:r>
              <a:t> — The legal ending of a marriage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adultery</a:t>
            </a:r>
            <a:r>
              <a:t> — Voluntary sexual intercourse between a married person and someone other than their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remarriage</a:t>
            </a:r>
            <a:r>
              <a:t> — There are contrasting accounts of Christian attitudes to adultery, divorce, annulment, separation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divorce.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adultery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remarriage.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Divorce, Adultery and Remarriag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Divorce, Adultery and Remarriage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Adultery: Voluntary sexual intercourse between a married person and someone other than their spouse.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Forgiveness: Pardoning wrongdoing and giving up resentment or revenge.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Responsibility: a duty to act and to answer for the consequences of one's choices.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divorce, adultery and remarriage separates description, interpretation and evaluation.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attitudes to adultery, divorce, annulment, separation and remarriage.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Attitudes to adultery, divorce, separation and remarriage through avoidance of dukkha and harmful karma.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divorce: The legal ending of a marriage.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Divorce, Adultery and Remarriag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Divorce, Adultery and Remarriage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attitudes to adultery.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divorce: The legal ending of a marriage.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Forgiveness: Pardoning wrongdoing and giving up resentment or revenge.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divorce, adultery and remarriage.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divorce and adultery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divorce, adultery and remarriag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divorce, adultery and remarriage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2026-08-19T12:02:44.4930000Z</dcterms:created>
  <dcterms:modified xsi:type="dcterms:W3CDTF">2026-08-19T12:02:44.4930000Z</dcterms:modified>
</coreProperties>
</file>