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Masters/slideMaster2.xml" ContentType="application/vnd.openxmlformats-officedocument.presentationml.slideMaster+xml"/>
  <Override PartName="/ppt/slideMasters/theme/theme3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d88f2f7c23974ccd" /><Relationship Type="http://schemas.openxmlformats.org/officeDocument/2006/relationships/extended-properties" Target="/docProps/app.xml" Id="R6d1ba64e0ee3443b" /><Relationship Type="http://schemas.openxmlformats.org/officeDocument/2006/relationships/officeDocument" Target="/ppt/presentation.xml" Id="R399ca236999a4c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506b4db78f46b9"/>
    <p:sldMasterId xmlns:r="http://schemas.openxmlformats.org/officeDocument/2006/relationships" id="2147483662" r:id="Rb1a259dcc24c4f82"/>
  </p:sldMasterIdLst>
  <p:notesMasterIdLst>
    <p:notesMasterId xmlns:r="http://schemas.openxmlformats.org/officeDocument/2006/relationships" r:id="Rdadd64eed3d34ab8"/>
  </p:notesMasterIdLst>
  <p:sldIdLst>
    <p:sldId xmlns:r="http://schemas.openxmlformats.org/officeDocument/2006/relationships" id="256" r:id="Rd1146268bdbe4e08"/>
    <p:sldId xmlns:r="http://schemas.openxmlformats.org/officeDocument/2006/relationships" id="257" r:id="R2cd57275907c4fae"/>
    <p:sldId xmlns:r="http://schemas.openxmlformats.org/officeDocument/2006/relationships" id="258" r:id="R682125be36514a0b"/>
    <p:sldId xmlns:r="http://schemas.openxmlformats.org/officeDocument/2006/relationships" id="259" r:id="R190d13a2af44420c"/>
    <p:sldId xmlns:r="http://schemas.openxmlformats.org/officeDocument/2006/relationships" id="260" r:id="R089149f7a4b34799"/>
    <p:sldId xmlns:r="http://schemas.openxmlformats.org/officeDocument/2006/relationships" id="261" r:id="Ra97bdbe9a667436b"/>
    <p:sldId xmlns:r="http://schemas.openxmlformats.org/officeDocument/2006/relationships" id="262" r:id="R36bb8210f9664675"/>
    <p:sldId xmlns:r="http://schemas.openxmlformats.org/officeDocument/2006/relationships" id="263" r:id="R6ac8ae8abf704744"/>
    <p:sldId xmlns:r="http://schemas.openxmlformats.org/officeDocument/2006/relationships" id="264" r:id="R91ca508dea0f48b7"/>
    <p:sldId xmlns:r="http://schemas.openxmlformats.org/officeDocument/2006/relationships" id="265" r:id="Rb083e0ed22424846"/>
    <p:sldId xmlns:r="http://schemas.openxmlformats.org/officeDocument/2006/relationships" id="266" r:id="Rf45e0c405cb94fdd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c9b234b74f9340a5" /><Relationship Type="http://schemas.openxmlformats.org/officeDocument/2006/relationships/slideMaster" Target="/ppt/slideMasters/slideMaster1.xml" Id="Re4506b4db78f46b9" /><Relationship Type="http://schemas.openxmlformats.org/officeDocument/2006/relationships/slideMaster" Target="/ppt/slideMasters/slideMaster2.xml" Id="Rb1a259dcc24c4f82" /><Relationship Type="http://schemas.openxmlformats.org/officeDocument/2006/relationships/notesMaster" Target="/ppt/notesMasters/notesMaster1.xml" Id="Rdadd64eed3d34ab8" /><Relationship Type="http://schemas.openxmlformats.org/officeDocument/2006/relationships/presProps" Target="/ppt/presProps.xml" Id="R3cccc6319e204c9b" /><Relationship Type="http://schemas.openxmlformats.org/officeDocument/2006/relationships/viewProps" Target="/ppt/viewProps.xml" Id="R9f73aeafaddc4dbe" /><Relationship Type="http://schemas.openxmlformats.org/officeDocument/2006/relationships/tableStyles" Target="/ppt/tableStyles.xml" Id="Rc1d91870d967425c" /><Relationship Type="http://schemas.openxmlformats.org/officeDocument/2006/relationships/slide" Target="/ppt/slides/slide1.xml" Id="Rd1146268bdbe4e08" /><Relationship Type="http://schemas.openxmlformats.org/officeDocument/2006/relationships/slide" Target="/ppt/slides/slide2.xml" Id="R2cd57275907c4fae" /><Relationship Type="http://schemas.openxmlformats.org/officeDocument/2006/relationships/slide" Target="/ppt/slides/slide3.xml" Id="R682125be36514a0b" /><Relationship Type="http://schemas.openxmlformats.org/officeDocument/2006/relationships/slide" Target="/ppt/slides/slide4.xml" Id="R190d13a2af44420c" /><Relationship Type="http://schemas.openxmlformats.org/officeDocument/2006/relationships/slide" Target="/ppt/slides/slide5.xml" Id="R089149f7a4b34799" /><Relationship Type="http://schemas.openxmlformats.org/officeDocument/2006/relationships/slide" Target="/ppt/slides/slide6.xml" Id="Ra97bdbe9a667436b" /><Relationship Type="http://schemas.openxmlformats.org/officeDocument/2006/relationships/slide" Target="/ppt/slides/slide7.xml" Id="R36bb8210f9664675" /><Relationship Type="http://schemas.openxmlformats.org/officeDocument/2006/relationships/slide" Target="/ppt/slides/slide8.xml" Id="R6ac8ae8abf704744" /><Relationship Type="http://schemas.openxmlformats.org/officeDocument/2006/relationships/slide" Target="/ppt/slides/slide9.xml" Id="R91ca508dea0f48b7" /><Relationship Type="http://schemas.openxmlformats.org/officeDocument/2006/relationships/slide" Target="/ppt/slides/slide10.xml" Id="Rb083e0ed22424846" /><Relationship Type="http://schemas.openxmlformats.org/officeDocument/2006/relationships/slide" Target="/ppt/slides/slide11.xml" Id="Rf45e0c405cb94fdd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4.xml" Id="Rb238b8639558427a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4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7aad2031da4248ed" /><Relationship Type="http://schemas.openxmlformats.org/officeDocument/2006/relationships/notesMaster" Target="/ppt/notesMasters/notesMaster1.xml" Id="Rae4ebda7ad644527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feac49b4d5a944d4" /><Relationship Type="http://schemas.openxmlformats.org/officeDocument/2006/relationships/notesMaster" Target="/ppt/notesMasters/notesMaster1.xml" Id="R60efa93b5ea74bd5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d7d329ef1a804b24" /><Relationship Type="http://schemas.openxmlformats.org/officeDocument/2006/relationships/notesMaster" Target="/ppt/notesMasters/notesMaster1.xml" Id="R0c105a74162543e0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f344de59707246b1" /><Relationship Type="http://schemas.openxmlformats.org/officeDocument/2006/relationships/notesMaster" Target="/ppt/notesMasters/notesMaster1.xml" Id="Rc924302541054bc9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0ab35d84c57c4415" /><Relationship Type="http://schemas.openxmlformats.org/officeDocument/2006/relationships/notesMaster" Target="/ppt/notesMasters/notesMaster1.xml" Id="Rfccd2463e81042dc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df73a2d9d5c94629" /><Relationship Type="http://schemas.openxmlformats.org/officeDocument/2006/relationships/notesMaster" Target="/ppt/notesMasters/notesMaster1.xml" Id="Rea7606766e8f463f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c39461fb8cf44795" /><Relationship Type="http://schemas.openxmlformats.org/officeDocument/2006/relationships/notesMaster" Target="/ppt/notesMasters/notesMaster1.xml" Id="Rc8e9ea85e9294d50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68c11b2622634f6e" /><Relationship Type="http://schemas.openxmlformats.org/officeDocument/2006/relationships/notesMaster" Target="/ppt/notesMasters/notesMaster1.xml" Id="R433ce462fda044e7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76cb66d0d0bd4531" /><Relationship Type="http://schemas.openxmlformats.org/officeDocument/2006/relationships/notesMaster" Target="/ppt/notesMasters/notesMaster1.xml" Id="R2d02436b29e9453c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df8fa8bc28fd45e0" /><Relationship Type="http://schemas.openxmlformats.org/officeDocument/2006/relationships/notesMaster" Target="/ppt/notesMasters/notesMaster1.xml" Id="R5a6ad00ec6934a9e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b1177503a94347b9" /><Relationship Type="http://schemas.openxmlformats.org/officeDocument/2006/relationships/notesMaster" Target="/ppt/notesMasters/notesMaster1.xml" Id="R031e4020c3cc4a98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https://plumvillage.org/mindfulness/the-5-mindfulness-trainings</a:t>
            </a:r>
          </a:p>
          <a:p xmlns:a="http://schemas.openxmlformats.org/drawingml/2006/main">
            <a:r>
              <a:t>- User-owned title-image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https://plumvillage.org/mindfulness/the-5-mindfulness-trainings</a:t>
            </a:r>
          </a:p>
          <a:p xmlns:a="http://schemas.openxmlformats.org/drawingml/2006/main">
            <a:r>
              <a:t>- User-owned image placeholders; no external image assets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https://plumvillage.org/mindfulness/the-5-mindfulness-trainings</a:t>
            </a:r>
          </a:p>
          <a:p xmlns:a="http://schemas.openxmlformats.org/drawingml/2006/main">
            <a:r>
              <a:t>- C:\Users\lroox\OneDrive\Documents\ChatGPT\The great GCSE rebuild\workstreams\wp01-specification\coverage-ledger.json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https://plumvillage.org/mindfulness/the-5-mindfulness-trainings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https://plumvillage.org/mindfulness/the-5-mindfulness-trainings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https://plumvillage.org/mindfulness/the-5-mindfulness-trainings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https://plumvillage.org/mindfulness/the-5-mindfulness-trainings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https://plumvillage.org/mindfulness/the-5-mindfulness-trainings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https://plumvillage.org/mindfulness/the-5-mindfulness-trainings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https://plumvillage.org/mindfulness/the-5-mindfulness-trainings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https://plumvillage.org/mindfulness/the-5-mindfulness-trainings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9f3a47760a4473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c27f2663e64963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36827229354867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72bbe114d24d5e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9d8966782641e7" /></Relationships>
</file>

<file path=ppt/slideLayouts/_rels/slideLayout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9330447038144c0d" /></Relationships>
</file>

<file path=ppt/slideLayouts/_rels/slideLayout15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71ecb4312d194465" /></Relationships>
</file>

<file path=ppt/slideLayouts/_rels/slideLayout16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6ee95eccd6ea4519" /></Relationships>
</file>

<file path=ppt/slideLayouts/_rels/slideLayout17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37323a5f7ece4a3a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04ceb464a4434f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9e34d856a4440a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af7fa2660f4c1b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4a6a00909a4ad0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46d5d382e94dc3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e57b0698b84263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e688534b394c31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fd2c6a0e03427e" /></Relationships>
</file>

<file path=ppt/slideLayouts/slideLayout1.xml><?xml version="1.0" encoding="utf-8"?>
<p:sldLayout xmlns:p="http://schemas.openxmlformats.org/presentationml/2006/main" preserve="1" userDrawn="1">
  <p:cSld name="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98000"/>
                <a:lumOff val="2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7CD5CE6-C1BD-17D0-3576-C0850839D1E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64820" y="467360"/>
            <a:ext cx="11262360" cy="4837113"/>
          </a:xfrm>
        </p:spPr>
        <p:txBody>
          <a:bodyPr xmlns:a="http://schemas.openxmlformats.org/drawingml/2006/main" anchor="ctr"/>
          <a:lstStyle xmlns:a="http://schemas.openxmlformats.org/drawingml/2006/main">
            <a:lvl1pPr algn="ctr">
              <a:buNone/>
              <a:defRPr sz="11500" b="1"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9FE05760-1C18-A889-6C7A-48266F8C33D6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5304473"/>
            <a:ext cx="9144000" cy="1188402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>
            <a:lvl1pPr marL="0" indent="0" algn="ctr">
              <a:buNone/>
              <a:defRPr sz="2800" i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86C48C2F-FFF0-3BD1-7A65-E7257CFE85E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082C65D0-441F-4A08-A661-964315BDD1A3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D9C15C-973C-49FD-3321-74CE5CC8081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1685622-31F9-4730-156D-0EE64AA5CF0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-6825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0.xml><?xml version="1.0" encoding="utf-8"?>
<p:sldLayout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1.xml><?xml version="1.0" encoding="utf-8"?>
<p:sldLayout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86DFE210-1E49-10F6-8965-73FE97211F4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7" y="499403"/>
            <a:ext cx="5419963" cy="6108896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B8AC2A0-4F1F-4CBE-A39D-F4575A80D0FB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AD2AC4D-079E-BD41-5C2F-9F68267E09C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2.xml><?xml version="1.0" encoding="utf-8"?>
<p:sldLayout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4735EE07-C69D-4A79-BA49-FB33B2D9674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4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58013A-63A7-3667-E388-8A47A268732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3.xml><?xml version="1.0" encoding="utf-8"?>
<p:sldLayout xmlns:p="http://schemas.openxmlformats.org/presentationml/2006/main" preserve="1" userDrawn="1">
  <p:cSld name="8_Title and Content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56F8530-C384-4674-BB79-C654E14EF38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4.xml><?xml version="1.0" encoding="utf-8"?>
<p:sldLayout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Title, Publisher. (M’s”) [Slide #] – [URL]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Resources</a:t>
            </a:r>
          </a:p>
        </p:txBody>
      </p:sp>
    </p:spTree>
  </p:cSld>
</p:sldLayout>
</file>

<file path=ppt/slideLayouts/slideLayout15.xml><?xml version="1.0" encoding="utf-8"?>
<p:sldLayout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YX,LX – Document Title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Materials</a:t>
            </a:r>
          </a:p>
        </p:txBody>
      </p:sp>
    </p:spTree>
  </p:cSld>
</p:sldLayout>
</file>

<file path=ppt/slideLayouts/slideLayout16.xml><?xml version="1.0" encoding="utf-8"?>
<p:sldLayout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3D035B6-E20E-36D4-E75D-8559B2E25E0A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Author. </a:t>
            </a:r>
            <a:r>
              <a:rPr i="1"/>
              <a:t>Title</a:t>
            </a:r>
            <a:r>
              <a:t>. Print House: Publisher, Date. #ISBN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References</a:t>
            </a:r>
          </a:p>
        </p:txBody>
      </p:sp>
    </p:spTree>
  </p:cSld>
</p:sldLayout>
</file>

<file path=ppt/slideLayouts/slideLayout17.xml><?xml version="1.0" encoding="utf-8"?>
<p:sldLayout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5157788" y="5909400"/>
            <a:ext cx="720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chemeClr val="dk1">
              <a:alpha val="50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>
            <a:lvl1pPr marL="144000" indent="0" algn="l" defTabSz="914400">
              <a:lnSpc>
                <a:spcPct val="100000"/>
              </a:lnSpc>
              <a:spcBef>
                <a:spcPts val="0"/>
              </a:spcBef>
              <a:buFont typeface="Arial"/>
              <a:buNone/>
              <a:defRPr sz="3200" kern="1200">
                <a:solidFill>
                  <a:schemeClr val="bg2"/>
                </a:solidFill>
                <a:latin typeface="+mn-lt"/>
                <a:ea typeface="+mn-lt"/>
                <a:cs typeface="+mn-lt"/>
              </a:defRPr>
            </a:lvl1pPr>
          </a:lstStyle>
          <a:p xmlns:a="http://schemas.openxmlformats.org/drawingml/2006/main">
            <a:r>
              <a:t>Title, Artist. Date.</a:t>
            </a:r>
          </a:p>
        </p:txBody>
      </p:sp>
    </p:spTree>
  </p:cSld>
</p:sldLayout>
</file>

<file path=ppt/slideLayouts/slideLayout2.xml><?xml version="1.0" encoding="utf-8"?>
<p:sldLayout xmlns:p="http://schemas.openxmlformats.org/presentationml/2006/main" userDrawn="1">
  <p:cSld name="1_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4C8E104-B55B-31E4-8849-0CD9954966D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8786CED-72B0-AB0C-6370-11F03E33F2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A3B219-CAF7-46F4-A3F5-A537AEF86B11}" type="datetime1">
              <a:t>8/18/2026</a:t>
            </a:fld>
            <a:endParaRPr/>
          </a:p>
        </p:txBody>
      </p:sp>
      <p:sp>
        <p:nvSpPr>
          <p:cNvPr id="14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7BF2DB7-C769-95B2-758C-12FCDF29863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2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E164FB7-9DD3-6E08-05D1-A3C165D7F00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22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219371DD-BBD3-4487-190C-12EF01DDBE59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</p:spTree>
  </p:cSld>
</p:sldLayout>
</file>

<file path=ppt/slideLayouts/slideLayout3.xml><?xml version="1.0" encoding="utf-8"?>
<p:sldLayout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835613E-DE3D-40E1-997D-6BA1673DCE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7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4EBD78A-417B-A9EE-B3B1-D66544678F90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7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B27B38-995A-54B7-057A-D4A0FE4EAA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35E647E-ED87-4D05-9F83-49A98077B9A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8" y="1837056"/>
            <a:ext cx="5596598" cy="4771242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7F0357DB-9922-6C0F-56CF-E24D9320B6E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38CA8A-3428-476F-8D2C-619DA176B5B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9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15C2B31-079A-16F6-9A37-DE09318B83F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6.xml><?xml version="1.0" encoding="utf-8"?>
<p:sldLayout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E03160-6161-4CC1-99C3-354D8A8FCA0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8BCE855-2A66-74A5-5A8F-9C9C8807CCE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7.xml><?xml version="1.0" encoding="utf-8"?>
<p:sldLayout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7E49E4A-6932-4B3B-838F-8BC15D79B14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2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586F8230-4C53-9CEB-BAE1-A9144959F10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8.xml><?xml version="1.0" encoding="utf-8"?>
<p:sldLayout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4A1A3A6-AA1C-4C1A-A4AB-09B06E6443F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48D5E70-84D4-0F33-1F0F-2DC41AB4EFE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b79eeb9cb44d43ef" /><Relationship Type="http://schemas.openxmlformats.org/officeDocument/2006/relationships/slideLayout" Target="/ppt/slideLayouts/slideLayout1.xml" Id="R1b42bdeb2666450f" /><Relationship Type="http://schemas.openxmlformats.org/officeDocument/2006/relationships/slideLayout" Target="/ppt/slideLayouts/slideLayout2.xml" Id="R08eabd15580e4ac9" /><Relationship Type="http://schemas.openxmlformats.org/officeDocument/2006/relationships/slideLayout" Target="/ppt/slideLayouts/slideLayout3.xml" Id="R12292cc1b2d642cc" /><Relationship Type="http://schemas.openxmlformats.org/officeDocument/2006/relationships/slideLayout" Target="/ppt/slideLayouts/slideLayout4.xml" Id="R1c0766a0f8c04d5b" /><Relationship Type="http://schemas.openxmlformats.org/officeDocument/2006/relationships/slideLayout" Target="/ppt/slideLayouts/slideLayout5.xml" Id="Ra13f76bd92c94b26" /><Relationship Type="http://schemas.openxmlformats.org/officeDocument/2006/relationships/slideLayout" Target="/ppt/slideLayouts/slideLayout6.xml" Id="Rfa07de023805465d" /><Relationship Type="http://schemas.openxmlformats.org/officeDocument/2006/relationships/slideLayout" Target="/ppt/slideLayouts/slideLayout7.xml" Id="Rb0a6c0ebb8d8468c" /><Relationship Type="http://schemas.openxmlformats.org/officeDocument/2006/relationships/slideLayout" Target="/ppt/slideLayouts/slideLayout8.xml" Id="Rb4ab053dc67e4a48" /><Relationship Type="http://schemas.openxmlformats.org/officeDocument/2006/relationships/slideLayout" Target="/ppt/slideLayouts/slideLayout9.xml" Id="R33772d7ed7174691" /><Relationship Type="http://schemas.openxmlformats.org/officeDocument/2006/relationships/slideLayout" Target="/ppt/slideLayouts/slideLayout10.xml" Id="R7d0ab521ef914f25" /><Relationship Type="http://schemas.openxmlformats.org/officeDocument/2006/relationships/slideLayout" Target="/ppt/slideLayouts/slideLayout11.xml" Id="Rc322e64428684228" /><Relationship Type="http://schemas.openxmlformats.org/officeDocument/2006/relationships/slideLayout" Target="/ppt/slideLayouts/slideLayout12.xml" Id="R79a7cbc57fa048d7" /><Relationship Type="http://schemas.openxmlformats.org/officeDocument/2006/relationships/slideLayout" Target="/ppt/slideLayouts/slideLayout13.xml" Id="R571a1ffa037c476f" /></Relationships>
</file>

<file path=ppt/slideMasters/_rels/slideMaster2.xml.rels>&#65279;<?xml version="1.0" encoding="utf-8"?><Relationships xmlns="http://schemas.openxmlformats.org/package/2006/relationships"><Relationship Type="http://schemas.openxmlformats.org/officeDocument/2006/relationships/theme" Target="/ppt/slideMasters/theme/theme3.xml" Id="R17843a0f68484abe" /><Relationship Type="http://schemas.openxmlformats.org/officeDocument/2006/relationships/slideLayout" Target="/ppt/slideLayouts/slideLayout14.xml" Id="Rb34b00dbfcac42f3" /><Relationship Type="http://schemas.openxmlformats.org/officeDocument/2006/relationships/slideLayout" Target="/ppt/slideLayouts/slideLayout15.xml" Id="Re88f4b66ca0c4175" /><Relationship Type="http://schemas.openxmlformats.org/officeDocument/2006/relationships/slideLayout" Target="/ppt/slideLayouts/slideLayout16.xml" Id="R8a60272a655a4d4e" /><Relationship Type="http://schemas.openxmlformats.org/officeDocument/2006/relationships/slideLayout" Target="/ppt/slideLayouts/slideLayout17.xml" Id="Re8f2800f2ab24bab" /></Relationships>
</file>

<file path=ppt/slideMasters/slideMaster1.xml><?xml version="1.0" encoding="utf-8"?>
<p:sldMaster xmlns:p="http://schemas.openxmlformats.org/presentationml/2006/main">
  <p:cSld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0D0E148A-F1CD-0C5A-623D-E33DA76E80F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1"/>
            <a:ext cx="9977120" cy="169068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/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42bdeb2666450f"/>
    <p:sldLayoutId xmlns:r="http://schemas.openxmlformats.org/officeDocument/2006/relationships" id="2147483650" r:id="R08eabd15580e4ac9"/>
    <p:sldLayoutId xmlns:r="http://schemas.openxmlformats.org/officeDocument/2006/relationships" id="2147483651" r:id="R12292cc1b2d642cc"/>
    <p:sldLayoutId xmlns:r="http://schemas.openxmlformats.org/officeDocument/2006/relationships" id="2147483652" r:id="R1c0766a0f8c04d5b"/>
    <p:sldLayoutId xmlns:r="http://schemas.openxmlformats.org/officeDocument/2006/relationships" id="2147483653" r:id="Ra13f76bd92c94b26"/>
    <p:sldLayoutId xmlns:r="http://schemas.openxmlformats.org/officeDocument/2006/relationships" id="2147483654" r:id="Rfa07de023805465d"/>
    <p:sldLayoutId xmlns:r="http://schemas.openxmlformats.org/officeDocument/2006/relationships" id="2147483655" r:id="Rb0a6c0ebb8d8468c"/>
    <p:sldLayoutId xmlns:r="http://schemas.openxmlformats.org/officeDocument/2006/relationships" id="2147483656" r:id="Rb4ab053dc67e4a48"/>
    <p:sldLayoutId xmlns:r="http://schemas.openxmlformats.org/officeDocument/2006/relationships" id="2147483657" r:id="R33772d7ed7174691"/>
    <p:sldLayoutId xmlns:r="http://schemas.openxmlformats.org/officeDocument/2006/relationships" id="2147483658" r:id="R7d0ab521ef914f25"/>
    <p:sldLayoutId xmlns:r="http://schemas.openxmlformats.org/officeDocument/2006/relationships" id="2147483659" r:id="Rc322e64428684228"/>
    <p:sldLayoutId xmlns:r="http://schemas.openxmlformats.org/officeDocument/2006/relationships" id="2147483660" r:id="R79a7cbc57fa048d7"/>
    <p:sldLayoutId xmlns:r="http://schemas.openxmlformats.org/officeDocument/2006/relationships" id="2147483661" r:id="R571a1ffa037c476f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p="http://schemas.openxmlformats.org/presentationml/2006/main">
  <p:cSld>
    <p:bg>
      <p:bgRef idx="1003">
        <a:schemeClr xmlns:a="http://schemas.openxmlformats.org/drawingml/2006/main" val="bg2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xmlns:r="http://schemas.openxmlformats.org/officeDocument/2006/relationships" id="2147483663" r:id="Rb34b00dbfcac42f3"/>
    <p:sldLayoutId xmlns:r="http://schemas.openxmlformats.org/officeDocument/2006/relationships" id="2147483664" r:id="Re88f4b66ca0c4175"/>
    <p:sldLayoutId xmlns:r="http://schemas.openxmlformats.org/officeDocument/2006/relationships" id="2147483665" r:id="R8a60272a655a4d4e"/>
    <p:sldLayoutId xmlns:r="http://schemas.openxmlformats.org/officeDocument/2006/relationships" id="2147483666" r:id="Re8f2800f2ab24bab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bg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bg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Masters/theme/theme3.xml><?xml version="1.0" encoding="utf-8"?>
<a:theme xmlns:a="http://schemas.openxmlformats.org/drawingml/2006/main" name="3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9f7fcb3fae493e" /><Relationship Type="http://schemas.openxmlformats.org/officeDocument/2006/relationships/notesSlide" Target="/ppt/notesSlides/notesSlide1.xml" Id="Rd1102270d1b149c8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77466238df8a4bb4" /><Relationship Type="http://schemas.openxmlformats.org/officeDocument/2006/relationships/notesSlide" Target="/ppt/notesSlides/notesSlide10.xml" Id="R63d9ba5a186c4c6a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93b71268ea6642a5" /><Relationship Type="http://schemas.openxmlformats.org/officeDocument/2006/relationships/hyperlink" Target="https://www.eduqas.co.uk/media/w42hvhgp/eduqas-gcse-rs-spec-full-from-2016-e-1109.pdf" TargetMode="External" Id="R52051a3ade014aed" /><Relationship Type="http://schemas.openxmlformats.org/officeDocument/2006/relationships/hyperlink" Target="https://www.eduqas.co.uk/media/jj5ottgk/wjec-eduqas-gcse-9-1-religious-studies-a-guidance-for-teaching.pdf" TargetMode="External" Id="R62c8febe06b741dc" /><Relationship Type="http://schemas.openxmlformats.org/officeDocument/2006/relationships/hyperlink" Target="https://www.vatican.va/content/catechism/en.html" TargetMode="External" Id="Ra0f15085f2584bfc" /><Relationship Type="http://schemas.openxmlformats.org/officeDocument/2006/relationships/hyperlink" Target="https://plumvillage.org/mindfulness/the-5-mindfulness-trainings" TargetMode="External" Id="R4a57fef0fc444102" /><Relationship Type="http://schemas.openxmlformats.org/officeDocument/2006/relationships/notesSlide" Target="/ppt/notesSlides/notesSlide11.xml" Id="R04cd17a3803748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08fc279206a44d9a" /><Relationship Type="http://schemas.openxmlformats.org/officeDocument/2006/relationships/notesSlide" Target="/ppt/notesSlides/notesSlide2.xml" Id="Ra8b7c90546c946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0.xml" Id="R3589cbe8acff4b3f" /><Relationship Type="http://schemas.openxmlformats.org/officeDocument/2006/relationships/notesSlide" Target="/ppt/notesSlides/notesSlide3.xml" Id="Rae79d518b0114c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ea4d2b94da6d43e1" /><Relationship Type="http://schemas.openxmlformats.org/officeDocument/2006/relationships/notesSlide" Target="/ppt/notesSlides/notesSlide4.xml" Id="Read6d4c6af6248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5.xml" Id="R83531a5d01f141ac" /><Relationship Type="http://schemas.openxmlformats.org/officeDocument/2006/relationships/notesSlide" Target="/ppt/notesSlides/notesSlide5.xml" Id="R8d11deab6ac14d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4.xml" Id="R7260d9aa14844bca" /><Relationship Type="http://schemas.openxmlformats.org/officeDocument/2006/relationships/notesSlide" Target="/ppt/notesSlides/notesSlide6.xml" Id="R7a69bbe357694e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6.xml" Id="Rfe48f0d030504ad9" /><Relationship Type="http://schemas.openxmlformats.org/officeDocument/2006/relationships/notesSlide" Target="/ppt/notesSlides/notesSlide7.xml" Id="Rfb6ed3875b094289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5e9b6e406b6240b3" /><Relationship Type="http://schemas.openxmlformats.org/officeDocument/2006/relationships/notesSlide" Target="/ppt/notesSlides/notesSlide8.xml" Id="R344d4223749b44a3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3.xml" Id="Rde8f5c8ad8d34342" /><Relationship Type="http://schemas.openxmlformats.org/officeDocument/2006/relationships/notesSlide" Target="/ppt/notesSlides/notesSlide9.xml" Id="R493e1f3c231a408b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itle Image Placeholder">
            <a:extLst xmlns:a="http://schemas.openxmlformats.org/drawingml/2006/main">
              <a:ext uri="{FF2B5EF4-FFF2-40B4-BE49-F238E27FC236}">
                <a16:creationId xmlns:a16="http://schemas.microsoft.com/office/drawing/2014/main" id="{908B06AA-0DFD-4458-BB71-14CE13B2FA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266700" tIns="247650" rIns="266700" bIns="24765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IMAGE PLACEHOLDER — USER TO REPLACE
Full-bleed lesson image · crop to fill</a:t>
            </a:r>
          </a:p>
        </p:txBody>
      </p:sp>
      <p:sp>
        <p:nvSpPr>
          <p:cNvPr id="13" name="Legacy Template Gradient Overlay">
            <a:extLst xmlns:a="http://schemas.openxmlformats.org/drawingml/2006/main">
              <a:ext uri="{FF2B5EF4-FFF2-40B4-BE49-F238E27FC236}">
                <a16:creationId xmlns:a16="http://schemas.microsoft.com/office/drawing/2014/main" id="{AEFB452B-1ED8-451C-94C5-DC17BB2F48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73737">
                  <a:alpha val="40000"/>
                </a:srgbClr>
              </a:gs>
              <a:gs pos="50000">
                <a:srgbClr val="343434">
                  <a:alpha val="57000"/>
                </a:srgbClr>
              </a:gs>
              <a:gs pos="100000">
                <a:srgbClr val="292929">
                  <a:alpha val="76000"/>
                </a:srgbClr>
              </a:gs>
            </a:gsLst>
            <a:lin ang="27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2F080A9-C9E9-813D-180B-FD1F6706DD0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57200" y="1123950"/>
            <a:ext cx="11277600" cy="232410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Cohabitation and
Family Change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1B05C82C-9950-480D-F529-EB749EC94913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3476625"/>
            <a:ext cx="9144000" cy="104775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5"/>
          <a:fontRef xmlns:a="http://schemas.openxmlformats.org/drawingml/2006/main" idx="major"/>
        </p:style>
        <p:txBody>
          <a:bodyPr xmlns:a="http://schemas.openxmlformats.org/drawingml/2006/main" lIns="95250" tIns="0" rIns="9525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rPr>
              <a:t>Must Love Be Married?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668112B-1D9D-6B32-A7C6-FC87F53BEE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D2D0CB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78288A9-105B-4A33-8185-29E58726A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C5A84E"/>
                </a:solidFill>
              </a:defRPr>
            </a:pP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C5A84E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9" name="Guide Pill GCSE">
            <a:extLst xmlns:a="http://schemas.openxmlformats.org/drawingml/2006/main">
              <a:ext uri="{FF2B5EF4-FFF2-40B4-BE49-F238E27FC236}">
                <a16:creationId xmlns:a16="http://schemas.microsoft.com/office/drawing/2014/main" id="{0BE9E06E-CFBD-440D-AE9B-874AC6B00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6419850"/>
            <a:ext cx="7429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F245F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GCSE</a:t>
            </a:r>
          </a:p>
        </p:txBody>
      </p:sp>
      <p:sp>
        <p:nvSpPr>
          <p:cNvPr id="10" name="Guide Pill UNIT NAME">
            <a:extLst xmlns:a="http://schemas.openxmlformats.org/drawingml/2006/main">
              <a:ext uri="{FF2B5EF4-FFF2-40B4-BE49-F238E27FC236}">
                <a16:creationId xmlns:a16="http://schemas.microsoft.com/office/drawing/2014/main" id="{F8A7B39C-86BB-492A-B87D-C7D8EEF12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419850"/>
            <a:ext cx="12954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C3F8C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RELATIONSHIPS</a:t>
            </a:r>
          </a:p>
        </p:txBody>
      </p:sp>
      <p:sp>
        <p:nvSpPr>
          <p:cNvPr id="11" name="Guide Pill LESSON X">
            <a:extLst xmlns:a="http://schemas.openxmlformats.org/drawingml/2006/main">
              <a:ext uri="{FF2B5EF4-FFF2-40B4-BE49-F238E27FC236}">
                <a16:creationId xmlns:a16="http://schemas.microsoft.com/office/drawing/2014/main" id="{2712EAE1-FED1-4153-AFDF-2C396FDE8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38400" y="6419850"/>
            <a:ext cx="10668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D6385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LESSON 4</a:t>
            </a:r>
          </a:p>
        </p:txBody>
      </p:sp>
    </p:spTree>
    <p:extLst>
      <p:ext uri="{BB962C8B-B14F-4D97-AF65-F5344CB8AC3E}">
        <p14:creationId xmlns:p14="http://schemas.microsoft.com/office/powerpoint/2010/main" val="232687300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Materials &amp; Resources</a:t>
            </a: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RELATIONSHIPS  |  LESSON 4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9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3812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Materials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Exercise books and highlighters [Slides 1–8]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No separate handout required [Teaching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User-selected images for labelled frames [Title; selected slides]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6670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Resources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Route A specification [Slides 1–assessment]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GCSE Religious Studies Route A Guidance for Teaching [teaching slides]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Catechism of the Catholic Church [teaching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Five Mindfulness Trainings [teaching slides]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4927F-9C17-49E5-BC75-3C9569AE9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4B458C72-57C2-B001-9B0E-65D427370F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RELATIONSHIPS  |  LESSON 4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2A0F6CD9-3AEB-2027-F36D-FDD3B341924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10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559305D-AAF4-EE4D-377A-6BE7C5F5D10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References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070261-3490-4B34-A89E-04C23482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Content Guide Panel 22">
            <a:extLst xmlns:a="http://schemas.openxmlformats.org/drawingml/2006/main">
              <a:ext uri="{FF2B5EF4-FFF2-40B4-BE49-F238E27FC236}">
                <a16:creationId xmlns:a16="http://schemas.microsoft.com/office/drawing/2014/main" id="{70C6C05D-947B-495E-AF60-B6017CB9A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52051a3ade014aed"/>
              </a:rPr>
              <a:t>GCSE Religious Studies Route A</a:t>
            </a:r>
            <a:r>
              <a:t>. Version 4, 2025. [Throughout]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Eduqas/WJEC.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62c8febe06b741dc"/>
              </a:rPr>
              <a:t>GCSE Religious Studies Route A Guidance for Teaching</a:t>
            </a:r>
            <a:r>
              <a:t>. Version 2.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The Holy See.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a0f15085f2584bfc"/>
              </a:rPr>
              <a:t>Catechism of the Catholic Church</a:t>
            </a:r>
            <a:r>
              <a:t>. Official English web edition.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Plum Village.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4a57fef0fc444102"/>
              </a:rPr>
              <a:t>The Five Mindfulness Trainings</a:t>
            </a:r>
            <a:r>
              <a:t>. Trainings revised 15 June 2022. [Teaching slides]</a:t>
            </a:r>
          </a:p>
          <a:p xmlns:a="http://schemas.openxmlformats.org/drawingml/2006/main">
            <a:pPr marL="0" indent="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Images: user-owned placeholders; final assets and licences to be supplied. [Title; labelled visual frames]</a:t>
            </a:r>
          </a:p>
        </p:txBody>
      </p:sp>
    </p:spTree>
    <p:extLst>
      <p:ext uri="{BB962C8B-B14F-4D97-AF65-F5344CB8AC3E}">
        <p14:creationId xmlns:p14="http://schemas.microsoft.com/office/powerpoint/2010/main" val="6956658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DC21944-6610-E1E8-754B-72CEAAD9EAF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3619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Cohabitation and
Family Change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EF3B09C2-7FAF-028E-C553-BEEDDE2EE712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3219CE3F-4C87-BC27-1B62-DFE3F9C0D79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RELATIONSHIPS  |  LESSON 4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2A79A11-85FD-2C3D-C9BE-CAE6B6F3EC2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1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080CB548-81FB-FB00-4A08-F0C434EA1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Aims: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F4D80339-1288-F220-44DB-826DE2C17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797137"/>
            <a:ext cx="5596597" cy="2647884"/>
          </a:xfrm>
          <a:prstGeom xmlns:a="http://schemas.openxmlformats.org/drawingml/2006/main" prst="roundRect">
            <a:avLst>
              <a:gd name="adj" fmla="val 1079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Understand</a:t>
            </a:r>
            <a:r>
              <a:t> cohabitation and family change.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Assess</a:t>
            </a:r>
            <a:r>
              <a:t> how evidence shapes the main viewpoints.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Critically Evaluate</a:t>
            </a:r>
            <a:r>
              <a:t> the most defensible judgement.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4AFDCC60-BDDB-6E89-89D8-18065DA97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3710727"/>
            <a:ext cx="1962150" cy="1953602"/>
          </a:xfrm>
          <a:prstGeom xmlns:a="http://schemas.openxmlformats.org/drawingml/2006/main" prst="roundRect">
            <a:avLst>
              <a:gd name="adj" fmla="val 9751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Starter: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6995697E-C28E-8522-9EFD-54951D6D9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4257114"/>
            <a:ext cx="5596597" cy="1934136"/>
          </a:xfrm>
          <a:prstGeom xmlns:a="http://schemas.openxmlformats.org/drawingml/2006/main" prst="roundRect">
            <a:avLst>
              <a:gd name="adj" fmla="val 1477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cohabitation.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Distinguish civil partnership and commitment.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Explain why this issue matters.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51E205F-D681-4016-94E2-BA6DFEE36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Guide Panel 2">
            <a:extLst xmlns:a="http://schemas.openxmlformats.org/drawingml/2006/main">
              <a:ext uri="{FF2B5EF4-FFF2-40B4-BE49-F238E27FC236}">
                <a16:creationId xmlns:a16="http://schemas.microsoft.com/office/drawing/2014/main" id="{A0BBA1F8-36E7-4EAF-B766-7111C5DC7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4"/>
              </a:spcAft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KEY QUESTION</a:t>
            </a:r>
          </a:p>
          <a:p xmlns:a="http://schemas.openxmlformats.org/drawingml/2006/main">
            <a:pPr algn="ctr"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D2D0CB"/>
                </a:solidFill>
              </a:rPr>
              <a:t>Must Love Be Married?</a:t>
            </a:r>
          </a:p>
        </p:txBody>
      </p:sp>
    </p:spTree>
    <p:extLst>
      <p:ext uri="{BB962C8B-B14F-4D97-AF65-F5344CB8AC3E}">
        <p14:creationId xmlns:p14="http://schemas.microsoft.com/office/powerpoint/2010/main" val="300955359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22903F5-BC55-CC95-2441-BB4C12990F24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Core Context</a:t>
            </a:r>
          </a:p>
        </p:txBody>
      </p:sp>
      <p:sp>
        <p:nvSpPr>
          <p:cNvPr id="3" name="Date Placeholder 2">
            <a:extLst xmlns:a="http://schemas.openxmlformats.org/drawingml/2006/main">
              <a:ext uri="{FF2B5EF4-FFF2-40B4-BE49-F238E27FC236}">
                <a16:creationId xmlns:a16="http://schemas.microsoft.com/office/drawing/2014/main" id="{A30A6F52-FD24-16F9-D537-94F60FC31A26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4" name="Footer Placeholder 3">
            <a:extLst xmlns:a="http://schemas.openxmlformats.org/drawingml/2006/main">
              <a:ext uri="{FF2B5EF4-FFF2-40B4-BE49-F238E27FC236}">
                <a16:creationId xmlns:a16="http://schemas.microsoft.com/office/drawing/2014/main" id="{DC62D623-BC1C-A59B-776D-051E5A986F29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RELATIONSHIPS  |  LESSON 4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B47EB5FE-398A-48A2-AD25-68D6ADF86F7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2</a:t>
            </a:r>
          </a:p>
        </p:txBody>
      </p:sp>
      <p:sp>
        <p:nvSpPr>
          <p:cNvPr id="8" name="Rectangle: Rounded Corners 7">
            <a:extLst xmlns:a="http://schemas.openxmlformats.org/drawingml/2006/main">
              <a:ext uri="{FF2B5EF4-FFF2-40B4-BE49-F238E27FC236}">
                <a16:creationId xmlns:a16="http://schemas.microsoft.com/office/drawing/2014/main" id="{CFCB0E76-EE8C-E4A9-15B3-A2B1CCB28E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249702"/>
            <a:ext cx="1962150" cy="1962042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Context:</a:t>
            </a:r>
          </a:p>
        </p:txBody>
      </p:sp>
      <p:sp>
        <p:nvSpPr>
          <p:cNvPr id="9" name="Rectangle: Rounded Corners 8">
            <a:extLst xmlns:a="http://schemas.openxmlformats.org/drawingml/2006/main">
              <a:ext uri="{FF2B5EF4-FFF2-40B4-BE49-F238E27FC236}">
                <a16:creationId xmlns:a16="http://schemas.microsoft.com/office/drawing/2014/main" id="{5F798B99-2CE9-3161-0A9E-A111EBD5CB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798450"/>
            <a:ext cx="5596597" cy="5392800"/>
          </a:xfrm>
          <a:prstGeom xmlns:a="http://schemas.openxmlformats.org/drawingml/2006/main" prst="roundRect">
            <a:avLst>
              <a:gd name="adj" fmla="val 529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cohabitation: Living together in a sexual relationship without marriage or civil partnership.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Commitment: Dedication and obligation to a person or cause.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Secularisation: the decline of religious influence, participation or authority in society.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EF77EFF-B92F-466C-AC54-62D5F4164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Image Placeholder - Cohabitation and Family Change contextual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885E660C-6522-4BEF-900D-4753D0F048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Cohabitation and Family Change contextual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1650912532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30EF85D-A27E-AD30-0D64-B20AE6793DC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Vocabulary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1F5082FE-9120-B3A7-9224-1842D38BF64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46B3FC67-3C65-D62D-209A-4DC492E1229E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RELATIONSHIPS  |  LESSON 4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02E25696-DC57-F17C-8E49-9E5AE4797E5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3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356F5765-BF95-F56D-7509-843D5888F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2571750"/>
            <a:ext cx="2492833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Key Terms: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2B7E06E0-1CBC-FBBB-F342-E2772294B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3119438"/>
            <a:ext cx="5596597" cy="3071813"/>
          </a:xfrm>
          <a:prstGeom xmlns:a="http://schemas.openxmlformats.org/drawingml/2006/main" prst="roundRect">
            <a:avLst>
              <a:gd name="adj" fmla="val 930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47625" rIns="133350" bIns="4762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cohabitation</a:t>
            </a:r>
            <a:r>
              <a:t> — Living together in a sexual relationship without marriage or civil partnership</a:t>
            </a:r>
          </a:p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civil partnership</a:t>
            </a:r>
            <a:r>
              <a:t> — cohabitation: Living together in a sexual relationship without marriage or civil partnership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commitment</a:t>
            </a:r>
            <a:r>
              <a:t> — Dedication and obligation to a person or cause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7E166B64-12D3-3839-1C75-8B0541117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1: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148CE2D2-48C8-28AE-BFFD-DB2FE7D23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797147"/>
            <a:ext cx="5596597" cy="1571625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cohabitation.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Use civil partnership in one claim.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Distinguish commitment.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EDA18-0B61-4C74-B720-04F3FE53B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Cohabitation and Family Change concept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E297DED4-7E92-44EC-BB17-E507CD87F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Cohabitation and Family Change concept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4252580488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51F90AD8-C4D3-D142-84E7-3B703E0CA25F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RELATIONSHIPS  |  LESSON 4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D5D99B40-25D7-8BFE-4A53-AD5951832AF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4</a:t>
            </a:r>
          </a:p>
        </p:txBody>
      </p:sp>
      <p:sp>
        <p:nvSpPr>
          <p:cNvPr id="10" name="Title 9">
            <a:extLst xmlns:a="http://schemas.openxmlformats.org/drawingml/2006/main">
              <a:ext uri="{FF2B5EF4-FFF2-40B4-BE49-F238E27FC236}">
                <a16:creationId xmlns:a16="http://schemas.microsoft.com/office/drawing/2014/main" id="{271D74F7-7CC6-7714-B3EC-134109543F88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Evidence and Authority</a:t>
            </a:r>
          </a:p>
        </p:txBody>
      </p:sp>
      <p:sp>
        <p:nvSpPr>
          <p:cNvPr id="12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FDB5D078-48E6-4B11-968A-1E718D65A5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3" name="Content Guide Panel 17">
            <a:extLst xmlns:a="http://schemas.openxmlformats.org/drawingml/2006/main">
              <a:ext uri="{FF2B5EF4-FFF2-40B4-BE49-F238E27FC236}">
                <a16:creationId xmlns:a16="http://schemas.microsoft.com/office/drawing/2014/main" id="{CEE0226B-0CC9-4DA5-827D-1F066CF90F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Family: a group connected by kinship, care, commitment or shared responsibility.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strong account of cohabitation and family change separates description, interpretation and evaluation.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Christian responses should be connected to scripture, Church teaching or a named belief.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Buddhist responses should connect intention and consequences to suffering, compassion or the path.</a:t>
            </a:r>
          </a:p>
        </p:txBody>
      </p:sp>
    </p:spTree>
    <p:extLst>
      <p:ext uri="{BB962C8B-B14F-4D97-AF65-F5344CB8AC3E}">
        <p14:creationId xmlns:p14="http://schemas.microsoft.com/office/powerpoint/2010/main" val="3551697856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9B62908A-A94F-BCF0-1082-D76A7E11E92D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Build the Explanation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653691EF-F7E9-1A99-1ED5-F2A72A2CB7F6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FF5D160F-9AE9-9D3E-9C04-546A3AFD080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RELATIONSHIPS  |  LESSON 4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511956F-6634-2761-94D3-0192A212453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5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8E65EE00-930C-C2D2-C594-891C216FDD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7407"/>
            <a:ext cx="2343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7ABC3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Extension: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37C9017-97E4-0DD0-171D-738A52BA56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794843"/>
            <a:ext cx="5596597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47625" rIns="133350" bIns="4762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Identify what the evidence cannot establish on its own.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752889F-CCD3-5DD5-B9FC-E1C2C19BBA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1825624"/>
            <a:ext cx="1849120" cy="1962043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4: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AC23E569-08F1-56DB-81F7-42CA797995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374372"/>
            <a:ext cx="5596597" cy="3816878"/>
          </a:xfrm>
          <a:prstGeom xmlns:a="http://schemas.openxmlformats.org/drawingml/2006/main" prst="roundRect">
            <a:avLst>
              <a:gd name="adj" fmla="val 7486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the central idea.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Select two relevant claims.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Connect each claim to evidence.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4. </a:t>
            </a:r>
            <a:r>
              <a:t>Address one disagreement.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5. </a:t>
            </a:r>
            <a:r>
              <a:t>Reach a justified conclusion.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0AF59F1-A925-40BF-BCED-9A072DA87D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Cohabitation and Family Change analytical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92162352-036E-4E31-BC5B-3CBB4A1E9B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Cohabitation and Family Change analytical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1300898048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DB042502-8E67-F9AA-6767-BF437B10AF13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RELATIONSHIPS  |  LESSON 4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BAB4DEF9-E492-03BB-FA2A-F8E64F1396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6</a:t>
            </a:r>
          </a:p>
        </p:txBody>
      </p:sp>
      <p:sp>
        <p:nvSpPr>
          <p:cNvPr id="5" name="Title 4">
            <a:extLst xmlns:a="http://schemas.openxmlformats.org/drawingml/2006/main">
              <a:ext uri="{FF2B5EF4-FFF2-40B4-BE49-F238E27FC236}">
                <a16:creationId xmlns:a16="http://schemas.microsoft.com/office/drawing/2014/main" id="{9C739BC5-E4DD-533B-E702-2C169B53CA8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A Qualified Model</a:t>
            </a:r>
          </a:p>
        </p:txBody>
      </p:sp>
      <p:sp>
        <p:nvSpPr>
          <p:cNvPr id="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EB898D1-6B17-4F81-B8AE-0ED7355553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7" name="Content Guide Panel 18">
            <a:extLst xmlns:a="http://schemas.openxmlformats.org/drawingml/2006/main">
              <a:ext uri="{FF2B5EF4-FFF2-40B4-BE49-F238E27FC236}">
                <a16:creationId xmlns:a16="http://schemas.microsoft.com/office/drawing/2014/main" id="{AE7875E5-3047-40C2-AB07-7D46313FBE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323850" tIns="285750" rIns="323850" bIns="2857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cohabitation: Living together in a sexual relationship without marriage or civil partnership.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strong explanation links a claim to its reason, source and consequence.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conclusion remains qualified where traditions or viewpoints genuinely differ.</a:t>
            </a:r>
          </a:p>
        </p:txBody>
      </p:sp>
    </p:spTree>
    <p:extLst>
      <p:ext uri="{BB962C8B-B14F-4D97-AF65-F5344CB8AC3E}">
        <p14:creationId xmlns:p14="http://schemas.microsoft.com/office/powerpoint/2010/main" val="1439407693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Assessment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RELATIONSHIPS  |  LESSON 4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7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3676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Success Criteria: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State two distinct beliefs or viewpoints.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Develop each point accurately.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relevant specialist vocabulary.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5: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Explain two beliefs or viewpoints about cohabitation and family change. [5]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40005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cohabitation and civil partnership precisely.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Test the conclusion against a different viewpoint.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Do not treat disagreement as simple ignorance.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C7000FFC-9F21-4138-8C8B-47F56A18E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A89C554-AAAA-892F-684C-8A6AC6BCECA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Final Enquiry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A6402D8D-AEFB-DCE2-E132-287752459FC9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B0130816-BDFA-1196-A946-153C972A19D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RELATIONSHIPS  |  LESSON 4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6388537-AEF4-126E-F3F5-ABBCF3501CF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8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F4AC423-A23A-492B-0C5D-FDECD438A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Plenary: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41677C7-C541-DE94-F3AA-68C77D845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What is the strongest conclusion, and why?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3A1347E0-6F4B-4FC2-89EC-F9894AD45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Return image for cohabitation and family change · crop to fill">
            <a:extLst xmlns:a="http://schemas.openxmlformats.org/drawingml/2006/main">
              <a:ext uri="{FF2B5EF4-FFF2-40B4-BE49-F238E27FC236}">
                <a16:creationId xmlns:a16="http://schemas.microsoft.com/office/drawing/2014/main" id="{8B6DB258-96CB-44DD-8639-254ACDD76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114550"/>
            <a:ext cx="11239500" cy="4076700"/>
          </a:xfrm>
          <a:prstGeom xmlns:a="http://schemas.openxmlformats.org/drawingml/2006/main" prst="roundRect">
            <a:avLst>
              <a:gd name="adj" fmla="val 7009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Return image for cohabitation and family change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568668669"/>
      </p:ext>
    </p:extLst>
  </p:cSld>
</p:sld>
</file>

<file path=ppt/theme/theme1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2026-08-19T12:02:42.7980000Z</dcterms:created>
  <dcterms:modified xsi:type="dcterms:W3CDTF">2026-08-19T12:02:42.7980000Z</dcterms:modified>
</coreProperties>
</file>