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6b61e7d47454a07" /><Relationship Type="http://schemas.openxmlformats.org/officeDocument/2006/relationships/extended-properties" Target="/docProps/app.xml" Id="Rb092abb2d6bc479e" /><Relationship Type="http://schemas.openxmlformats.org/officeDocument/2006/relationships/officeDocument" Target="/ppt/presentation.xml" Id="R9b697e0fbbb548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ceecf281c54c18"/>
    <p:sldMasterId xmlns:r="http://schemas.openxmlformats.org/officeDocument/2006/relationships" id="2147483662" r:id="R219231570d00451c"/>
  </p:sldMasterIdLst>
  <p:notesMasterIdLst>
    <p:notesMasterId xmlns:r="http://schemas.openxmlformats.org/officeDocument/2006/relationships" r:id="R6c2d4f9595f34d7d"/>
  </p:notesMasterIdLst>
  <p:sldIdLst>
    <p:sldId xmlns:r="http://schemas.openxmlformats.org/officeDocument/2006/relationships" id="256" r:id="Rc286f6c1fd79476d"/>
    <p:sldId xmlns:r="http://schemas.openxmlformats.org/officeDocument/2006/relationships" id="257" r:id="R13fb2bd768ea4ccc"/>
    <p:sldId xmlns:r="http://schemas.openxmlformats.org/officeDocument/2006/relationships" id="258" r:id="Rac40ba833104414a"/>
    <p:sldId xmlns:r="http://schemas.openxmlformats.org/officeDocument/2006/relationships" id="259" r:id="Re84db28ca0644556"/>
    <p:sldId xmlns:r="http://schemas.openxmlformats.org/officeDocument/2006/relationships" id="260" r:id="Rdcd95a7fcaae4d9d"/>
    <p:sldId xmlns:r="http://schemas.openxmlformats.org/officeDocument/2006/relationships" id="261" r:id="Rb48c159f549c4c6f"/>
    <p:sldId xmlns:r="http://schemas.openxmlformats.org/officeDocument/2006/relationships" id="262" r:id="R755ea64be5e34ab6"/>
    <p:sldId xmlns:r="http://schemas.openxmlformats.org/officeDocument/2006/relationships" id="263" r:id="R3149b30c0ad14905"/>
    <p:sldId xmlns:r="http://schemas.openxmlformats.org/officeDocument/2006/relationships" id="264" r:id="R276127f64a6f4705"/>
    <p:sldId xmlns:r="http://schemas.openxmlformats.org/officeDocument/2006/relationships" id="265" r:id="R656d9c093abf4ca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0d33dff6653488c" /><Relationship Type="http://schemas.openxmlformats.org/officeDocument/2006/relationships/slideMaster" Target="/ppt/slideMasters/slideMaster1.xml" Id="R4dceecf281c54c18" /><Relationship Type="http://schemas.openxmlformats.org/officeDocument/2006/relationships/slideMaster" Target="/ppt/slideMasters/slideMaster2.xml" Id="R219231570d00451c" /><Relationship Type="http://schemas.openxmlformats.org/officeDocument/2006/relationships/notesMaster" Target="/ppt/notesMasters/notesMaster1.xml" Id="R6c2d4f9595f34d7d" /><Relationship Type="http://schemas.openxmlformats.org/officeDocument/2006/relationships/presProps" Target="/ppt/presProps.xml" Id="Re146d947ed9c4604" /><Relationship Type="http://schemas.openxmlformats.org/officeDocument/2006/relationships/viewProps" Target="/ppt/viewProps.xml" Id="R26ca6799638c4a6e" /><Relationship Type="http://schemas.openxmlformats.org/officeDocument/2006/relationships/tableStyles" Target="/ppt/tableStyles.xml" Id="Rfb093d6880df46e0" /><Relationship Type="http://schemas.openxmlformats.org/officeDocument/2006/relationships/slide" Target="/ppt/slides/slide1.xml" Id="Rc286f6c1fd79476d" /><Relationship Type="http://schemas.openxmlformats.org/officeDocument/2006/relationships/slide" Target="/ppt/slides/slide2.xml" Id="R13fb2bd768ea4ccc" /><Relationship Type="http://schemas.openxmlformats.org/officeDocument/2006/relationships/slide" Target="/ppt/slides/slide3.xml" Id="Rac40ba833104414a" /><Relationship Type="http://schemas.openxmlformats.org/officeDocument/2006/relationships/slide" Target="/ppt/slides/slide4.xml" Id="Re84db28ca0644556" /><Relationship Type="http://schemas.openxmlformats.org/officeDocument/2006/relationships/slide" Target="/ppt/slides/slide5.xml" Id="Rdcd95a7fcaae4d9d" /><Relationship Type="http://schemas.openxmlformats.org/officeDocument/2006/relationships/slide" Target="/ppt/slides/slide6.xml" Id="Rb48c159f549c4c6f" /><Relationship Type="http://schemas.openxmlformats.org/officeDocument/2006/relationships/slide" Target="/ppt/slides/slide7.xml" Id="R755ea64be5e34ab6" /><Relationship Type="http://schemas.openxmlformats.org/officeDocument/2006/relationships/slide" Target="/ppt/slides/slide8.xml" Id="R3149b30c0ad14905" /><Relationship Type="http://schemas.openxmlformats.org/officeDocument/2006/relationships/slide" Target="/ppt/slides/slide9.xml" Id="R276127f64a6f4705" /><Relationship Type="http://schemas.openxmlformats.org/officeDocument/2006/relationships/slide" Target="/ppt/slides/slide10.xml" Id="R656d9c093abf4ca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fa994ad06dc749f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d3ed31d1c424510" /><Relationship Type="http://schemas.openxmlformats.org/officeDocument/2006/relationships/notesMaster" Target="/ppt/notesMasters/notesMaster1.xml" Id="Re6ecff74acf844c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cbd105c6ea34ce4" /><Relationship Type="http://schemas.openxmlformats.org/officeDocument/2006/relationships/notesMaster" Target="/ppt/notesMasters/notesMaster1.xml" Id="R00dcf6258b594e3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6bb142a384a44a1" /><Relationship Type="http://schemas.openxmlformats.org/officeDocument/2006/relationships/notesMaster" Target="/ppt/notesMasters/notesMaster1.xml" Id="R089df3065bbe43b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3d61da0ea8a448f" /><Relationship Type="http://schemas.openxmlformats.org/officeDocument/2006/relationships/notesMaster" Target="/ppt/notesMasters/notesMaster1.xml" Id="R4f2660cd752d4c8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9f6e4aecb744b7d" /><Relationship Type="http://schemas.openxmlformats.org/officeDocument/2006/relationships/notesMaster" Target="/ppt/notesMasters/notesMaster1.xml" Id="R57e83b6e5b9d436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f5487399da3446a" /><Relationship Type="http://schemas.openxmlformats.org/officeDocument/2006/relationships/notesMaster" Target="/ppt/notesMasters/notesMaster1.xml" Id="Rb133fec7fcf1435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f29ca5aa7d74db0" /><Relationship Type="http://schemas.openxmlformats.org/officeDocument/2006/relationships/notesMaster" Target="/ppt/notesMasters/notesMaster1.xml" Id="R570fcdd5b2204a7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b833cb856c44d43" /><Relationship Type="http://schemas.openxmlformats.org/officeDocument/2006/relationships/notesMaster" Target="/ppt/notesMasters/notesMaster1.xml" Id="R77963e801717461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be887e29f90427d" /><Relationship Type="http://schemas.openxmlformats.org/officeDocument/2006/relationships/notesMaster" Target="/ppt/notesMasters/notesMaster1.xml" Id="R557b7d25ddbd454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5d8a0fae37c4bf1" /><Relationship Type="http://schemas.openxmlformats.org/officeDocument/2006/relationships/notesMaster" Target="/ppt/notesMasters/notesMaster1.xml" Id="R8b3025e9333f419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0b0cac8d24de2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94c866f7d410e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9540c0d484426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7822456c84a9a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a121f331149f3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3044e3c96dd4fcf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7f5a478af50499a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375a67885364206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f05a96742214a12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2370f8e794bf2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83095eab74a67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e16430bd04f08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c473fe8ee4ee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0c5899b5c4674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9c80c761b4344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0dcac8cf24e35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5f7f851ae413d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740a2c6804c4086" /><Relationship Type="http://schemas.openxmlformats.org/officeDocument/2006/relationships/slideLayout" Target="/ppt/slideLayouts/slideLayout1.xml" Id="R3744690d1e2f4ce6" /><Relationship Type="http://schemas.openxmlformats.org/officeDocument/2006/relationships/slideLayout" Target="/ppt/slideLayouts/slideLayout2.xml" Id="R34d65677e82c47a5" /><Relationship Type="http://schemas.openxmlformats.org/officeDocument/2006/relationships/slideLayout" Target="/ppt/slideLayouts/slideLayout3.xml" Id="R4d51c072a3ca442a" /><Relationship Type="http://schemas.openxmlformats.org/officeDocument/2006/relationships/slideLayout" Target="/ppt/slideLayouts/slideLayout4.xml" Id="R953a2a95edd14c17" /><Relationship Type="http://schemas.openxmlformats.org/officeDocument/2006/relationships/slideLayout" Target="/ppt/slideLayouts/slideLayout5.xml" Id="Rd1628727a0934f67" /><Relationship Type="http://schemas.openxmlformats.org/officeDocument/2006/relationships/slideLayout" Target="/ppt/slideLayouts/slideLayout6.xml" Id="Rd5009ae90efc4852" /><Relationship Type="http://schemas.openxmlformats.org/officeDocument/2006/relationships/slideLayout" Target="/ppt/slideLayouts/slideLayout7.xml" Id="R5c6bf81affdb4593" /><Relationship Type="http://schemas.openxmlformats.org/officeDocument/2006/relationships/slideLayout" Target="/ppt/slideLayouts/slideLayout8.xml" Id="R70f047d40a1c4896" /><Relationship Type="http://schemas.openxmlformats.org/officeDocument/2006/relationships/slideLayout" Target="/ppt/slideLayouts/slideLayout9.xml" Id="R791e24df7a1e4e10" /><Relationship Type="http://schemas.openxmlformats.org/officeDocument/2006/relationships/slideLayout" Target="/ppt/slideLayouts/slideLayout10.xml" Id="Rf8708e2dd8f14502" /><Relationship Type="http://schemas.openxmlformats.org/officeDocument/2006/relationships/slideLayout" Target="/ppt/slideLayouts/slideLayout11.xml" Id="R70cbf72fb4cd42f0" /><Relationship Type="http://schemas.openxmlformats.org/officeDocument/2006/relationships/slideLayout" Target="/ppt/slideLayouts/slideLayout12.xml" Id="Rd155ea8596034b42" /><Relationship Type="http://schemas.openxmlformats.org/officeDocument/2006/relationships/slideLayout" Target="/ppt/slideLayouts/slideLayout13.xml" Id="Rd2e622b36e4a4dc6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62ac96874a9e4259" /><Relationship Type="http://schemas.openxmlformats.org/officeDocument/2006/relationships/slideLayout" Target="/ppt/slideLayouts/slideLayout14.xml" Id="Rfcd8bca785c84b25" /><Relationship Type="http://schemas.openxmlformats.org/officeDocument/2006/relationships/slideLayout" Target="/ppt/slideLayouts/slideLayout15.xml" Id="R0b9804476d4c47b8" /><Relationship Type="http://schemas.openxmlformats.org/officeDocument/2006/relationships/slideLayout" Target="/ppt/slideLayouts/slideLayout16.xml" Id="R6daa8ca619854305" /><Relationship Type="http://schemas.openxmlformats.org/officeDocument/2006/relationships/slideLayout" Target="/ppt/slideLayouts/slideLayout17.xml" Id="R53d31af4f741459a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44690d1e2f4ce6"/>
    <p:sldLayoutId xmlns:r="http://schemas.openxmlformats.org/officeDocument/2006/relationships" id="2147483650" r:id="R34d65677e82c47a5"/>
    <p:sldLayoutId xmlns:r="http://schemas.openxmlformats.org/officeDocument/2006/relationships" id="2147483651" r:id="R4d51c072a3ca442a"/>
    <p:sldLayoutId xmlns:r="http://schemas.openxmlformats.org/officeDocument/2006/relationships" id="2147483652" r:id="R953a2a95edd14c17"/>
    <p:sldLayoutId xmlns:r="http://schemas.openxmlformats.org/officeDocument/2006/relationships" id="2147483653" r:id="Rd1628727a0934f67"/>
    <p:sldLayoutId xmlns:r="http://schemas.openxmlformats.org/officeDocument/2006/relationships" id="2147483654" r:id="Rd5009ae90efc4852"/>
    <p:sldLayoutId xmlns:r="http://schemas.openxmlformats.org/officeDocument/2006/relationships" id="2147483655" r:id="R5c6bf81affdb4593"/>
    <p:sldLayoutId xmlns:r="http://schemas.openxmlformats.org/officeDocument/2006/relationships" id="2147483656" r:id="R70f047d40a1c4896"/>
    <p:sldLayoutId xmlns:r="http://schemas.openxmlformats.org/officeDocument/2006/relationships" id="2147483657" r:id="R791e24df7a1e4e10"/>
    <p:sldLayoutId xmlns:r="http://schemas.openxmlformats.org/officeDocument/2006/relationships" id="2147483658" r:id="Rf8708e2dd8f14502"/>
    <p:sldLayoutId xmlns:r="http://schemas.openxmlformats.org/officeDocument/2006/relationships" id="2147483659" r:id="R70cbf72fb4cd42f0"/>
    <p:sldLayoutId xmlns:r="http://schemas.openxmlformats.org/officeDocument/2006/relationships" id="2147483660" r:id="Rd155ea8596034b42"/>
    <p:sldLayoutId xmlns:r="http://schemas.openxmlformats.org/officeDocument/2006/relationships" id="2147483661" r:id="Rd2e622b36e4a4dc6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fcd8bca785c84b25"/>
    <p:sldLayoutId xmlns:r="http://schemas.openxmlformats.org/officeDocument/2006/relationships" id="2147483664" r:id="R0b9804476d4c47b8"/>
    <p:sldLayoutId xmlns:r="http://schemas.openxmlformats.org/officeDocument/2006/relationships" id="2147483665" r:id="R6daa8ca619854305"/>
    <p:sldLayoutId xmlns:r="http://schemas.openxmlformats.org/officeDocument/2006/relationships" id="2147483666" r:id="R53d31af4f741459a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f58bf3a284342" /><Relationship Type="http://schemas.openxmlformats.org/officeDocument/2006/relationships/notesSlide" Target="/ppt/notesSlides/notesSlide1.xml" Id="Rd2f74d3565df493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5edf509bea5e42f9" /><Relationship Type="http://schemas.openxmlformats.org/officeDocument/2006/relationships/hyperlink" Target="https://www.eduqas.co.uk/media/w42hvhgp/eduqas-gcse-rs-spec-full-from-2016-e-1109.pdf" TargetMode="External" Id="Rb4846831ecb84a0f" /><Relationship Type="http://schemas.openxmlformats.org/officeDocument/2006/relationships/hyperlink" Target="https://www.eduqas.co.uk/media/jj5ottgk/wjec-eduqas-gcse-9-1-religious-studies-a-guidance-for-teaching.pdf" TargetMode="External" Id="R8d0ad37b2c4f469c" /><Relationship Type="http://schemas.openxmlformats.org/officeDocument/2006/relationships/hyperlink" Target="https://www.vatican.va/content/catechism/en.html" TargetMode="External" Id="R7eda13a6f4e842eb" /><Relationship Type="http://schemas.openxmlformats.org/officeDocument/2006/relationships/hyperlink" Target="https://plumvillage.org/mindfulness/the-5-mindfulness-trainings" TargetMode="External" Id="R8b8baaa807a84acb" /><Relationship Type="http://schemas.openxmlformats.org/officeDocument/2006/relationships/notesSlide" Target="/ppt/notesSlides/notesSlide10.xml" Id="R861786e9486c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e734acce7a7c4af8" /><Relationship Type="http://schemas.openxmlformats.org/officeDocument/2006/relationships/notesSlide" Target="/ppt/notesSlides/notesSlide2.xml" Id="R4d9999cfec4845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ec1dec0c3b1c498d" /><Relationship Type="http://schemas.openxmlformats.org/officeDocument/2006/relationships/notesSlide" Target="/ppt/notesSlides/notesSlide3.xml" Id="Rf8e7bd0790ab42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49b919575fc348ce" /><Relationship Type="http://schemas.openxmlformats.org/officeDocument/2006/relationships/notesSlide" Target="/ppt/notesSlides/notesSlide4.xml" Id="R54dd492e39d14d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61bf9bf5bb4407b" /><Relationship Type="http://schemas.openxmlformats.org/officeDocument/2006/relationships/notesSlide" Target="/ppt/notesSlides/notesSlide5.xml" Id="R2a6ca1714ce44d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f0e7d559ca2043bf" /><Relationship Type="http://schemas.openxmlformats.org/officeDocument/2006/relationships/notesSlide" Target="/ppt/notesSlides/notesSlide6.xml" Id="R47906e4e47634d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7ce1cce057a4a77" /><Relationship Type="http://schemas.openxmlformats.org/officeDocument/2006/relationships/notesSlide" Target="/ppt/notesSlides/notesSlide7.xml" Id="Rbc58114f166641c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159a088ca4434499" /><Relationship Type="http://schemas.openxmlformats.org/officeDocument/2006/relationships/notesSlide" Target="/ppt/notesSlides/notesSlide8.xml" Id="Ra1e382298b95422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1a6832e9d8f4a85" /><Relationship Type="http://schemas.openxmlformats.org/officeDocument/2006/relationships/notesSlide" Target="/ppt/notesSlides/notesSlide9.xml" Id="Rdd363cbb74a7423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E8552E4D-5889-4E22-9DCC-68DED2EE5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2348E135-FB32-47C5-9767-05B911589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Marriage and
Commitment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Why Marry?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RELATIONSHIPS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3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4846831ecb84a0f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d0ad37b2c4f469c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eda13a6f4e842eb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Plum Village.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b8baaa807a84acb"/>
              </a:rPr>
              <a:t>The Five Mindfulness Trainings</a:t>
            </a:r>
            <a:r>
              <a:t>. Trainings revised 15 June 2022.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Marriage and
Commitment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marriage and commitment.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commitment.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responsibilities and marriage.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Why Marry?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commitment</a:t>
            </a:r>
            <a:r>
              <a:t> — Dedication and obligation to a person or cause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responsibilities</a:t>
            </a:r>
            <a:r>
              <a:t> — Expected actions or duties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marriage</a:t>
            </a:r>
            <a:r>
              <a:t> — Marriage's nature and purpose through British Christian ceremonies and teaching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commitment.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responsibilities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marriage.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Marriage and Commitment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Marriage and Commitment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Marriage's nature and purpose through British Christian ceremonies and teaching.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Marriage as more legal than religious and use the five reciprocal duties of spouses.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commitment: Dedication and obligation to a person or cause.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Marriage and Commitment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Marriage and Commitment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commitment and responsibilities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Marriage and Commitment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Marriage and Commitment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marriage and commitment.’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commitment and responsibilities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marriage and commitment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marriage and commitment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Five Mindfulness Trainings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2026-08-19T12:02:42.1050000Z</dcterms:created>
  <dcterms:modified xsi:type="dcterms:W3CDTF">2026-08-19T12:02:42.1050000Z</dcterms:modified>
</coreProperties>
</file>