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f434effea8840fc" /><Relationship Type="http://schemas.openxmlformats.org/officeDocument/2006/relationships/extended-properties" Target="/docProps/app.xml" Id="R6fc42254eaed4ce3" /><Relationship Type="http://schemas.openxmlformats.org/officeDocument/2006/relationships/officeDocument" Target="/ppt/presentation.xml" Id="R68351dd2c09045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c3f534ea88452c"/>
    <p:sldMasterId xmlns:r="http://schemas.openxmlformats.org/officeDocument/2006/relationships" id="2147483662" r:id="Rc482dbaed5b34a95"/>
  </p:sldMasterIdLst>
  <p:notesMasterIdLst>
    <p:notesMasterId xmlns:r="http://schemas.openxmlformats.org/officeDocument/2006/relationships" r:id="R760468ea46da4582"/>
  </p:notesMasterIdLst>
  <p:sldIdLst>
    <p:sldId xmlns:r="http://schemas.openxmlformats.org/officeDocument/2006/relationships" id="256" r:id="R6f6c93d5b89d4580"/>
    <p:sldId xmlns:r="http://schemas.openxmlformats.org/officeDocument/2006/relationships" id="257" r:id="R2c96d2c777b84eae"/>
    <p:sldId xmlns:r="http://schemas.openxmlformats.org/officeDocument/2006/relationships" id="258" r:id="Rbe64958883fb47f5"/>
    <p:sldId xmlns:r="http://schemas.openxmlformats.org/officeDocument/2006/relationships" id="259" r:id="R3ffb543ccec445db"/>
    <p:sldId xmlns:r="http://schemas.openxmlformats.org/officeDocument/2006/relationships" id="260" r:id="R578943f6ccba4382"/>
    <p:sldId xmlns:r="http://schemas.openxmlformats.org/officeDocument/2006/relationships" id="261" r:id="R097decbab2874f50"/>
    <p:sldId xmlns:r="http://schemas.openxmlformats.org/officeDocument/2006/relationships" id="262" r:id="Re356d8c294cb4e9f"/>
    <p:sldId xmlns:r="http://schemas.openxmlformats.org/officeDocument/2006/relationships" id="263" r:id="R9532443c4f304dbf"/>
    <p:sldId xmlns:r="http://schemas.openxmlformats.org/officeDocument/2006/relationships" id="264" r:id="R18e7a0b3dc554109"/>
    <p:sldId xmlns:r="http://schemas.openxmlformats.org/officeDocument/2006/relationships" id="265" r:id="R04137d4ee3974ed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23c5922790848ac" /><Relationship Type="http://schemas.openxmlformats.org/officeDocument/2006/relationships/slideMaster" Target="/ppt/slideMasters/slideMaster1.xml" Id="R47c3f534ea88452c" /><Relationship Type="http://schemas.openxmlformats.org/officeDocument/2006/relationships/slideMaster" Target="/ppt/slideMasters/slideMaster2.xml" Id="Rc482dbaed5b34a95" /><Relationship Type="http://schemas.openxmlformats.org/officeDocument/2006/relationships/notesMaster" Target="/ppt/notesMasters/notesMaster1.xml" Id="R760468ea46da4582" /><Relationship Type="http://schemas.openxmlformats.org/officeDocument/2006/relationships/presProps" Target="/ppt/presProps.xml" Id="R234b069892bb4e26" /><Relationship Type="http://schemas.openxmlformats.org/officeDocument/2006/relationships/viewProps" Target="/ppt/viewProps.xml" Id="R1db065bf58ad46d2" /><Relationship Type="http://schemas.openxmlformats.org/officeDocument/2006/relationships/tableStyles" Target="/ppt/tableStyles.xml" Id="Rdf3d0871500a4d86" /><Relationship Type="http://schemas.openxmlformats.org/officeDocument/2006/relationships/slide" Target="/ppt/slides/slide1.xml" Id="R6f6c93d5b89d4580" /><Relationship Type="http://schemas.openxmlformats.org/officeDocument/2006/relationships/slide" Target="/ppt/slides/slide2.xml" Id="R2c96d2c777b84eae" /><Relationship Type="http://schemas.openxmlformats.org/officeDocument/2006/relationships/slide" Target="/ppt/slides/slide3.xml" Id="Rbe64958883fb47f5" /><Relationship Type="http://schemas.openxmlformats.org/officeDocument/2006/relationships/slide" Target="/ppt/slides/slide4.xml" Id="R3ffb543ccec445db" /><Relationship Type="http://schemas.openxmlformats.org/officeDocument/2006/relationships/slide" Target="/ppt/slides/slide5.xml" Id="R578943f6ccba4382" /><Relationship Type="http://schemas.openxmlformats.org/officeDocument/2006/relationships/slide" Target="/ppt/slides/slide6.xml" Id="R097decbab2874f50" /><Relationship Type="http://schemas.openxmlformats.org/officeDocument/2006/relationships/slide" Target="/ppt/slides/slide7.xml" Id="Re356d8c294cb4e9f" /><Relationship Type="http://schemas.openxmlformats.org/officeDocument/2006/relationships/slide" Target="/ppt/slides/slide8.xml" Id="R9532443c4f304dbf" /><Relationship Type="http://schemas.openxmlformats.org/officeDocument/2006/relationships/slide" Target="/ppt/slides/slide9.xml" Id="R18e7a0b3dc554109" /><Relationship Type="http://schemas.openxmlformats.org/officeDocument/2006/relationships/slide" Target="/ppt/slides/slide10.xml" Id="R04137d4ee3974ed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936b976abc90487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95ac403d60f463b" /><Relationship Type="http://schemas.openxmlformats.org/officeDocument/2006/relationships/notesMaster" Target="/ppt/notesMasters/notesMaster1.xml" Id="R94076e2376b848c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61fcac7141f477a" /><Relationship Type="http://schemas.openxmlformats.org/officeDocument/2006/relationships/notesMaster" Target="/ppt/notesMasters/notesMaster1.xml" Id="R467ead5612ac4e9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5574262fc7a4458" /><Relationship Type="http://schemas.openxmlformats.org/officeDocument/2006/relationships/notesMaster" Target="/ppt/notesMasters/notesMaster1.xml" Id="R4e356b9e2b774dd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b2f1aad11ae42ed" /><Relationship Type="http://schemas.openxmlformats.org/officeDocument/2006/relationships/notesMaster" Target="/ppt/notesMasters/notesMaster1.xml" Id="R54e6d08eb76e4fa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9ce43aff8b54c27" /><Relationship Type="http://schemas.openxmlformats.org/officeDocument/2006/relationships/notesMaster" Target="/ppt/notesMasters/notesMaster1.xml" Id="R7b617c797cf944b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40eb8ea3a5d4023" /><Relationship Type="http://schemas.openxmlformats.org/officeDocument/2006/relationships/notesMaster" Target="/ppt/notesMasters/notesMaster1.xml" Id="Raff6d89a1252478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0f2ccb1da624969" /><Relationship Type="http://schemas.openxmlformats.org/officeDocument/2006/relationships/notesMaster" Target="/ppt/notesMasters/notesMaster1.xml" Id="Rb5e97bc7095649d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bbf1e95ac90485c" /><Relationship Type="http://schemas.openxmlformats.org/officeDocument/2006/relationships/notesMaster" Target="/ppt/notesMasters/notesMaster1.xml" Id="R0f8135b43ae7496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079d57c33fe49c6" /><Relationship Type="http://schemas.openxmlformats.org/officeDocument/2006/relationships/notesMaster" Target="/ppt/notesMasters/notesMaster1.xml" Id="Rc8cb46abb7e1438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a25a04512874ae0" /><Relationship Type="http://schemas.openxmlformats.org/officeDocument/2006/relationships/notesMaster" Target="/ppt/notesMasters/notesMaster1.xml" Id="Rb43c100cf47c4e4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5ae7fa9554f8d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d810cdf0a44e2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99c216ecf409f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ad49276de46bb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4817f5dcd4dc6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0ca4780960742fe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a06a40bee924708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fb63734dd1c47b7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3970baffe454134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0f506b2544c5d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56ce3a58d4d28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0c0f01bfc4315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44b57522343bd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74aba7e2b48e0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8f0431a98143ba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aa6dbb26914119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6c811a535d4676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fb9e29f138646dc" /><Relationship Type="http://schemas.openxmlformats.org/officeDocument/2006/relationships/slideLayout" Target="/ppt/slideLayouts/slideLayout1.xml" Id="R9a1a437abb5e4c0a" /><Relationship Type="http://schemas.openxmlformats.org/officeDocument/2006/relationships/slideLayout" Target="/ppt/slideLayouts/slideLayout2.xml" Id="R06e8e79af85f4029" /><Relationship Type="http://schemas.openxmlformats.org/officeDocument/2006/relationships/slideLayout" Target="/ppt/slideLayouts/slideLayout3.xml" Id="R97881cdf7f0e45cf" /><Relationship Type="http://schemas.openxmlformats.org/officeDocument/2006/relationships/slideLayout" Target="/ppt/slideLayouts/slideLayout4.xml" Id="R081e6c9299fd455f" /><Relationship Type="http://schemas.openxmlformats.org/officeDocument/2006/relationships/slideLayout" Target="/ppt/slideLayouts/slideLayout5.xml" Id="R54434f3f808044f6" /><Relationship Type="http://schemas.openxmlformats.org/officeDocument/2006/relationships/slideLayout" Target="/ppt/slideLayouts/slideLayout6.xml" Id="Rdfc06c676ef24c7f" /><Relationship Type="http://schemas.openxmlformats.org/officeDocument/2006/relationships/slideLayout" Target="/ppt/slideLayouts/slideLayout7.xml" Id="Rb47e3dae9ac0492e" /><Relationship Type="http://schemas.openxmlformats.org/officeDocument/2006/relationships/slideLayout" Target="/ppt/slideLayouts/slideLayout8.xml" Id="Re1245126c9b14c75" /><Relationship Type="http://schemas.openxmlformats.org/officeDocument/2006/relationships/slideLayout" Target="/ppt/slideLayouts/slideLayout9.xml" Id="Rf7d81578a05d47f4" /><Relationship Type="http://schemas.openxmlformats.org/officeDocument/2006/relationships/slideLayout" Target="/ppt/slideLayouts/slideLayout10.xml" Id="R61fa74b684234b2d" /><Relationship Type="http://schemas.openxmlformats.org/officeDocument/2006/relationships/slideLayout" Target="/ppt/slideLayouts/slideLayout11.xml" Id="R509e5c006f3f47b1" /><Relationship Type="http://schemas.openxmlformats.org/officeDocument/2006/relationships/slideLayout" Target="/ppt/slideLayouts/slideLayout12.xml" Id="Ra2fae4a87ee34c1a" /><Relationship Type="http://schemas.openxmlformats.org/officeDocument/2006/relationships/slideLayout" Target="/ppt/slideLayouts/slideLayout13.xml" Id="R75488c4cfa0d4e7d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a07b117e0fe143de" /><Relationship Type="http://schemas.openxmlformats.org/officeDocument/2006/relationships/slideLayout" Target="/ppt/slideLayouts/slideLayout14.xml" Id="R7f58204492f74bf8" /><Relationship Type="http://schemas.openxmlformats.org/officeDocument/2006/relationships/slideLayout" Target="/ppt/slideLayouts/slideLayout15.xml" Id="Refbe724d288f488f" /><Relationship Type="http://schemas.openxmlformats.org/officeDocument/2006/relationships/slideLayout" Target="/ppt/slideLayouts/slideLayout16.xml" Id="Rd908a908ce9d47d3" /><Relationship Type="http://schemas.openxmlformats.org/officeDocument/2006/relationships/slideLayout" Target="/ppt/slideLayouts/slideLayout17.xml" Id="R6ae292fdfaf04682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1a437abb5e4c0a"/>
    <p:sldLayoutId xmlns:r="http://schemas.openxmlformats.org/officeDocument/2006/relationships" id="2147483650" r:id="R06e8e79af85f4029"/>
    <p:sldLayoutId xmlns:r="http://schemas.openxmlformats.org/officeDocument/2006/relationships" id="2147483651" r:id="R97881cdf7f0e45cf"/>
    <p:sldLayoutId xmlns:r="http://schemas.openxmlformats.org/officeDocument/2006/relationships" id="2147483652" r:id="R081e6c9299fd455f"/>
    <p:sldLayoutId xmlns:r="http://schemas.openxmlformats.org/officeDocument/2006/relationships" id="2147483653" r:id="R54434f3f808044f6"/>
    <p:sldLayoutId xmlns:r="http://schemas.openxmlformats.org/officeDocument/2006/relationships" id="2147483654" r:id="Rdfc06c676ef24c7f"/>
    <p:sldLayoutId xmlns:r="http://schemas.openxmlformats.org/officeDocument/2006/relationships" id="2147483655" r:id="Rb47e3dae9ac0492e"/>
    <p:sldLayoutId xmlns:r="http://schemas.openxmlformats.org/officeDocument/2006/relationships" id="2147483656" r:id="Re1245126c9b14c75"/>
    <p:sldLayoutId xmlns:r="http://schemas.openxmlformats.org/officeDocument/2006/relationships" id="2147483657" r:id="Rf7d81578a05d47f4"/>
    <p:sldLayoutId xmlns:r="http://schemas.openxmlformats.org/officeDocument/2006/relationships" id="2147483658" r:id="R61fa74b684234b2d"/>
    <p:sldLayoutId xmlns:r="http://schemas.openxmlformats.org/officeDocument/2006/relationships" id="2147483659" r:id="R509e5c006f3f47b1"/>
    <p:sldLayoutId xmlns:r="http://schemas.openxmlformats.org/officeDocument/2006/relationships" id="2147483660" r:id="Ra2fae4a87ee34c1a"/>
    <p:sldLayoutId xmlns:r="http://schemas.openxmlformats.org/officeDocument/2006/relationships" id="2147483661" r:id="R75488c4cfa0d4e7d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7f58204492f74bf8"/>
    <p:sldLayoutId xmlns:r="http://schemas.openxmlformats.org/officeDocument/2006/relationships" id="2147483664" r:id="Refbe724d288f488f"/>
    <p:sldLayoutId xmlns:r="http://schemas.openxmlformats.org/officeDocument/2006/relationships" id="2147483665" r:id="Rd908a908ce9d47d3"/>
    <p:sldLayoutId xmlns:r="http://schemas.openxmlformats.org/officeDocument/2006/relationships" id="2147483666" r:id="R6ae292fdfaf04682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be6fc4167499b" /><Relationship Type="http://schemas.openxmlformats.org/officeDocument/2006/relationships/notesSlide" Target="/ppt/notesSlides/notesSlide1.xml" Id="Rfe040dfb142448c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d8c5071853114361" /><Relationship Type="http://schemas.openxmlformats.org/officeDocument/2006/relationships/hyperlink" Target="https://www.eduqas.co.uk/media/w42hvhgp/eduqas-gcse-rs-spec-full-from-2016-e-1109.pdf" TargetMode="External" Id="R33a50977d3a24c38" /><Relationship Type="http://schemas.openxmlformats.org/officeDocument/2006/relationships/hyperlink" Target="https://www.eduqas.co.uk/media/jj5ottgk/wjec-eduqas-gcse-9-1-religious-studies-a-guidance-for-teaching.pdf" TargetMode="External" Id="R71909563bb5b4aae" /><Relationship Type="http://schemas.openxmlformats.org/officeDocument/2006/relationships/hyperlink" Target="https://www.vatican.va/content/catechism/en.html" TargetMode="External" Id="Rde09f0bea85446df" /><Relationship Type="http://schemas.openxmlformats.org/officeDocument/2006/relationships/hyperlink" Target="https://plumvillage.org/mindfulness/the-5-mindfulness-trainings" TargetMode="External" Id="Rd98d88c9fcb84983" /><Relationship Type="http://schemas.openxmlformats.org/officeDocument/2006/relationships/notesSlide" Target="/ppt/notesSlides/notesSlide10.xml" Id="R1fbb50a5c4c747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64c5b1b0210f41c8" /><Relationship Type="http://schemas.openxmlformats.org/officeDocument/2006/relationships/notesSlide" Target="/ppt/notesSlides/notesSlide2.xml" Id="Rfcfa95ab677c4e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5cb02919a017417f" /><Relationship Type="http://schemas.openxmlformats.org/officeDocument/2006/relationships/notesSlide" Target="/ppt/notesSlides/notesSlide3.xml" Id="R6e9353460b7b43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73ca897b3d8646ae" /><Relationship Type="http://schemas.openxmlformats.org/officeDocument/2006/relationships/notesSlide" Target="/ppt/notesSlides/notesSlide4.xml" Id="Rb14c0642063143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9f0a4544a3e4613" /><Relationship Type="http://schemas.openxmlformats.org/officeDocument/2006/relationships/notesSlide" Target="/ppt/notesSlides/notesSlide5.xml" Id="R23fb1e6552464b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237875e276d64fef" /><Relationship Type="http://schemas.openxmlformats.org/officeDocument/2006/relationships/notesSlide" Target="/ppt/notesSlides/notesSlide6.xml" Id="R46205f9592b445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2e3726876bd41a1" /><Relationship Type="http://schemas.openxmlformats.org/officeDocument/2006/relationships/notesSlide" Target="/ppt/notesSlides/notesSlide7.xml" Id="R7744be6112ac4e8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817facfce75f491b" /><Relationship Type="http://schemas.openxmlformats.org/officeDocument/2006/relationships/notesSlide" Target="/ppt/notesSlides/notesSlide8.xml" Id="R3f2bc36721c8415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bb3329a22874827" /><Relationship Type="http://schemas.openxmlformats.org/officeDocument/2006/relationships/notesSlide" Target="/ppt/notesSlides/notesSlide9.xml" Id="R1e7074a140354b7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7B2B8DBA-5549-49FA-B624-26A9F5B80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CF79BFFE-5EDD-4AEC-B859-F2847FC8C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Families and
Responsibilities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Makes a Family?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RELATIONSHIPS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2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3a50977d3a24c38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1909563bb5b4aae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e09f0bea85446df"/>
              </a:rPr>
              <a:t>Catechism of the Catholic Church</a:t>
            </a:r>
            <a:r>
              <a:t>. Official English web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Plum Village.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98d88c9fcb84983"/>
              </a:rPr>
              <a:t>The Five Mindfulness Trainings</a:t>
            </a:r>
            <a:r>
              <a:t>. Trainings revised 15 June 2022.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Families and
Responsibilities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families and responsibilities.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roles.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family and nuclear family.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What Makes a Family?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2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beliefs, attitudes and teachings about families, gender roles, marriage outside Christianity and cohabitation.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beliefs, attitudes and teachings about families, gender roles, inter-tradition marriage and cohabitation.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roles: A person's position or function and the behaviour society expects with it.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Families and Responsibilities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Families and Responsibilities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237DF8-94F6-5658-E3C6-428034FA5B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From Evidence to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4DED9BE1-D08F-445A-5586-6721199108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FDE8EDF-0714-1B2A-53B5-1867DB3FB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182972C-1DCE-D5E5-5C0E-AB61A48C6D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5802CA03-087C-4F22-8E8A-0BF15B7F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78A35A73-C87F-C7E2-D7BA-A2BBAA37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2408303"/>
          </a:xfrm>
          <a:prstGeom xmlns:a="http://schemas.openxmlformats.org/drawingml/2006/main" prst="roundRect">
            <a:avLst>
              <a:gd name="adj" fmla="val 1186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Select the most relevant claim.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Connect it to a named source or teaching.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one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State one limit or disagreement.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C060186D-0A03-4B5D-9219-6326807E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8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682D6F7-DE07-2F5E-1435-86651E2F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7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the explanation from a contrasting viewpoint.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EB5410FE-7F81-4290-A4C2-3AA7B62E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Families and Responsibilities source or cas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4761F66-32E0-42CD-BCED-CA62F6E8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596604" cy="5691854"/>
          </a:xfrm>
          <a:prstGeom xmlns:a="http://schemas.openxmlformats.org/drawingml/2006/main" prst="roundRect">
            <a:avLst>
              <a:gd name="adj" fmla="val 510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Families and Responsibilities source or case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39313182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roles</a:t>
            </a:r>
            <a:r>
              <a:t> — A person's position or function and the behaviour society expects with it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family</a:t>
            </a:r>
            <a:r>
              <a:t> — a group connected by kinship, care, commitment or shared responsibility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nuclear family</a:t>
            </a:r>
            <a:r>
              <a:t> — a family unit consisting of parent or parents and their dependent children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roles.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family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nuclear family.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Families and Responsibilities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Families and Responsibilities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families and responsibilities.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roles and family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families and responsibilitie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families and responsibilities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evidence or case dossier [Selected 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Five Mindfulness Trainings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2026-08-19T12:02:34.0170000Z</dcterms:created>
  <dcterms:modified xsi:type="dcterms:W3CDTF">2026-08-19T12:02:34.0170000Z</dcterms:modified>
</coreProperties>
</file>