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b3948a7987b493f" /><Relationship Type="http://schemas.openxmlformats.org/officeDocument/2006/relationships/extended-properties" Target="/docProps/app.xml" Id="Rc0be4bd068f646d7" /><Relationship Type="http://schemas.openxmlformats.org/officeDocument/2006/relationships/officeDocument" Target="/ppt/presentation.xml" Id="R482dabc62a0e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f29569b8e47eb"/>
    <p:sldMasterId xmlns:r="http://schemas.openxmlformats.org/officeDocument/2006/relationships" id="2147483662" r:id="R79199db0f8104992"/>
  </p:sldMasterIdLst>
  <p:notesMasterIdLst>
    <p:notesMasterId xmlns:r="http://schemas.openxmlformats.org/officeDocument/2006/relationships" r:id="Rcdfbaeb3adf34ede"/>
  </p:notesMasterIdLst>
  <p:sldIdLst>
    <p:sldId xmlns:r="http://schemas.openxmlformats.org/officeDocument/2006/relationships" id="256" r:id="R9aba484b2e444e74"/>
    <p:sldId xmlns:r="http://schemas.openxmlformats.org/officeDocument/2006/relationships" id="257" r:id="R3d7f4778886a4c56"/>
    <p:sldId xmlns:r="http://schemas.openxmlformats.org/officeDocument/2006/relationships" id="258" r:id="R4c275b4ff18e4288"/>
    <p:sldId xmlns:r="http://schemas.openxmlformats.org/officeDocument/2006/relationships" id="259" r:id="R249d65c822874435"/>
    <p:sldId xmlns:r="http://schemas.openxmlformats.org/officeDocument/2006/relationships" id="260" r:id="R83c56652ab2a43f4"/>
    <p:sldId xmlns:r="http://schemas.openxmlformats.org/officeDocument/2006/relationships" id="261" r:id="R37fa687400ff4821"/>
    <p:sldId xmlns:r="http://schemas.openxmlformats.org/officeDocument/2006/relationships" id="262" r:id="R4bac71bcab3645f8"/>
    <p:sldId xmlns:r="http://schemas.openxmlformats.org/officeDocument/2006/relationships" id="263" r:id="R42033efb96c744d4"/>
    <p:sldId xmlns:r="http://schemas.openxmlformats.org/officeDocument/2006/relationships" id="264" r:id="R6cdf9f5bea724215"/>
    <p:sldId xmlns:r="http://schemas.openxmlformats.org/officeDocument/2006/relationships" id="265" r:id="Rf7400cbe87db4745"/>
    <p:sldId xmlns:r="http://schemas.openxmlformats.org/officeDocument/2006/relationships" id="266" r:id="R4ce9685c160b42c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99bc860ffbf4101" /><Relationship Type="http://schemas.openxmlformats.org/officeDocument/2006/relationships/slideMaster" Target="/ppt/slideMasters/slideMaster1.xml" Id="R323f29569b8e47eb" /><Relationship Type="http://schemas.openxmlformats.org/officeDocument/2006/relationships/slideMaster" Target="/ppt/slideMasters/slideMaster2.xml" Id="R79199db0f8104992" /><Relationship Type="http://schemas.openxmlformats.org/officeDocument/2006/relationships/notesMaster" Target="/ppt/notesMasters/notesMaster1.xml" Id="Rcdfbaeb3adf34ede" /><Relationship Type="http://schemas.openxmlformats.org/officeDocument/2006/relationships/presProps" Target="/ppt/presProps.xml" Id="R792a3443c7044958" /><Relationship Type="http://schemas.openxmlformats.org/officeDocument/2006/relationships/viewProps" Target="/ppt/viewProps.xml" Id="Rfc7e764b656146c7" /><Relationship Type="http://schemas.openxmlformats.org/officeDocument/2006/relationships/tableStyles" Target="/ppt/tableStyles.xml" Id="R02c10dccc5714956" /><Relationship Type="http://schemas.openxmlformats.org/officeDocument/2006/relationships/slide" Target="/ppt/slides/slide1.xml" Id="R9aba484b2e444e74" /><Relationship Type="http://schemas.openxmlformats.org/officeDocument/2006/relationships/slide" Target="/ppt/slides/slide2.xml" Id="R3d7f4778886a4c56" /><Relationship Type="http://schemas.openxmlformats.org/officeDocument/2006/relationships/slide" Target="/ppt/slides/slide3.xml" Id="R4c275b4ff18e4288" /><Relationship Type="http://schemas.openxmlformats.org/officeDocument/2006/relationships/slide" Target="/ppt/slides/slide4.xml" Id="R249d65c822874435" /><Relationship Type="http://schemas.openxmlformats.org/officeDocument/2006/relationships/slide" Target="/ppt/slides/slide5.xml" Id="R83c56652ab2a43f4" /><Relationship Type="http://schemas.openxmlformats.org/officeDocument/2006/relationships/slide" Target="/ppt/slides/slide6.xml" Id="R37fa687400ff4821" /><Relationship Type="http://schemas.openxmlformats.org/officeDocument/2006/relationships/slide" Target="/ppt/slides/slide7.xml" Id="R4bac71bcab3645f8" /><Relationship Type="http://schemas.openxmlformats.org/officeDocument/2006/relationships/slide" Target="/ppt/slides/slide8.xml" Id="R42033efb96c744d4" /><Relationship Type="http://schemas.openxmlformats.org/officeDocument/2006/relationships/slide" Target="/ppt/slides/slide9.xml" Id="R6cdf9f5bea724215" /><Relationship Type="http://schemas.openxmlformats.org/officeDocument/2006/relationships/slide" Target="/ppt/slides/slide10.xml" Id="Rf7400cbe87db4745" /><Relationship Type="http://schemas.openxmlformats.org/officeDocument/2006/relationships/slide" Target="/ppt/slides/slide11.xml" Id="R4ce9685c160b42c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0d46f47f98184c0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4081a109bd84f11" /><Relationship Type="http://schemas.openxmlformats.org/officeDocument/2006/relationships/notesMaster" Target="/ppt/notesMasters/notesMaster1.xml" Id="Rd573f8f9e40f41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967364f51704eac" /><Relationship Type="http://schemas.openxmlformats.org/officeDocument/2006/relationships/notesMaster" Target="/ppt/notesMasters/notesMaster1.xml" Id="R487ad9f10b60433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f0bbaf0400b4f76" /><Relationship Type="http://schemas.openxmlformats.org/officeDocument/2006/relationships/notesMaster" Target="/ppt/notesMasters/notesMaster1.xml" Id="Rbfc76dc24e6e457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94db3278e5d43cc" /><Relationship Type="http://schemas.openxmlformats.org/officeDocument/2006/relationships/notesMaster" Target="/ppt/notesMasters/notesMaster1.xml" Id="Rb957f10419464a1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49abfb7878f4096" /><Relationship Type="http://schemas.openxmlformats.org/officeDocument/2006/relationships/notesMaster" Target="/ppt/notesMasters/notesMaster1.xml" Id="R7d4dbe0c9c6b44a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1185ee5956f442b" /><Relationship Type="http://schemas.openxmlformats.org/officeDocument/2006/relationships/notesMaster" Target="/ppt/notesMasters/notesMaster1.xml" Id="R141849307b464fc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87dbc36449349d1" /><Relationship Type="http://schemas.openxmlformats.org/officeDocument/2006/relationships/notesMaster" Target="/ppt/notesMasters/notesMaster1.xml" Id="R19f1966aeb18412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b8db18ae96a46b3" /><Relationship Type="http://schemas.openxmlformats.org/officeDocument/2006/relationships/notesMaster" Target="/ppt/notesMasters/notesMaster1.xml" Id="R1cd71dc1af364c0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605342531d24517" /><Relationship Type="http://schemas.openxmlformats.org/officeDocument/2006/relationships/notesMaster" Target="/ppt/notesMasters/notesMaster1.xml" Id="Rb1842b47a53a4fa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26b687fcbb749e1" /><Relationship Type="http://schemas.openxmlformats.org/officeDocument/2006/relationships/notesMaster" Target="/ppt/notesMasters/notesMaster1.xml" Id="Ra324203c46384f6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f94f88db0424ab8" /><Relationship Type="http://schemas.openxmlformats.org/officeDocument/2006/relationships/notesMaster" Target="/ppt/notesMasters/notesMaster1.xml" Id="Rbe5d8cc2b074493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958001c7b4cb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6f30267964148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11053e0df434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578336e724025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91d231deb4dc3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e447b2d3b14493d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b9fbd8130e546c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6500aadf07e4f7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3cbae2e2997447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872e430d940f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58c943f964c5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931f82fde4bc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584c1370542d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9f257a3e3426a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0d6b7faed40e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0e2fbf5df483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dde32e2d64c1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faa7f1e27274799" /><Relationship Type="http://schemas.openxmlformats.org/officeDocument/2006/relationships/slideLayout" Target="/ppt/slideLayouts/slideLayout1.xml" Id="R7dcd1a68f4f444c3" /><Relationship Type="http://schemas.openxmlformats.org/officeDocument/2006/relationships/slideLayout" Target="/ppt/slideLayouts/slideLayout2.xml" Id="R708fa7412e764e5c" /><Relationship Type="http://schemas.openxmlformats.org/officeDocument/2006/relationships/slideLayout" Target="/ppt/slideLayouts/slideLayout3.xml" Id="R88c2cc778ebe446a" /><Relationship Type="http://schemas.openxmlformats.org/officeDocument/2006/relationships/slideLayout" Target="/ppt/slideLayouts/slideLayout4.xml" Id="Rd5c6f69a9afe4f09" /><Relationship Type="http://schemas.openxmlformats.org/officeDocument/2006/relationships/slideLayout" Target="/ppt/slideLayouts/slideLayout5.xml" Id="Ra859185b34754238" /><Relationship Type="http://schemas.openxmlformats.org/officeDocument/2006/relationships/slideLayout" Target="/ppt/slideLayouts/slideLayout6.xml" Id="R7530b7bfce2247a9" /><Relationship Type="http://schemas.openxmlformats.org/officeDocument/2006/relationships/slideLayout" Target="/ppt/slideLayouts/slideLayout7.xml" Id="R1b2c4772379a44e9" /><Relationship Type="http://schemas.openxmlformats.org/officeDocument/2006/relationships/slideLayout" Target="/ppt/slideLayouts/slideLayout8.xml" Id="R10a3002083bb4477" /><Relationship Type="http://schemas.openxmlformats.org/officeDocument/2006/relationships/slideLayout" Target="/ppt/slideLayouts/slideLayout9.xml" Id="R82ba392158d845f7" /><Relationship Type="http://schemas.openxmlformats.org/officeDocument/2006/relationships/slideLayout" Target="/ppt/slideLayouts/slideLayout10.xml" Id="R2a7e8035be9a4e6e" /><Relationship Type="http://schemas.openxmlformats.org/officeDocument/2006/relationships/slideLayout" Target="/ppt/slideLayouts/slideLayout11.xml" Id="Ra7fb24722cd54d13" /><Relationship Type="http://schemas.openxmlformats.org/officeDocument/2006/relationships/slideLayout" Target="/ppt/slideLayouts/slideLayout12.xml" Id="R791cac1eaf6b4f4d" /><Relationship Type="http://schemas.openxmlformats.org/officeDocument/2006/relationships/slideLayout" Target="/ppt/slideLayouts/slideLayout13.xml" Id="R21abb86a907146dc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63f8f1f90d44cfb" /><Relationship Type="http://schemas.openxmlformats.org/officeDocument/2006/relationships/slideLayout" Target="/ppt/slideLayouts/slideLayout14.xml" Id="R6d05aa1e611d470e" /><Relationship Type="http://schemas.openxmlformats.org/officeDocument/2006/relationships/slideLayout" Target="/ppt/slideLayouts/slideLayout15.xml" Id="R70b36a0d0d1e4120" /><Relationship Type="http://schemas.openxmlformats.org/officeDocument/2006/relationships/slideLayout" Target="/ppt/slideLayouts/slideLayout16.xml" Id="R5aff97a165084488" /><Relationship Type="http://schemas.openxmlformats.org/officeDocument/2006/relationships/slideLayout" Target="/ppt/slideLayouts/slideLayout17.xml" Id="R772a3a4dcced48b6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d1a68f4f444c3"/>
    <p:sldLayoutId xmlns:r="http://schemas.openxmlformats.org/officeDocument/2006/relationships" id="2147483650" r:id="R708fa7412e764e5c"/>
    <p:sldLayoutId xmlns:r="http://schemas.openxmlformats.org/officeDocument/2006/relationships" id="2147483651" r:id="R88c2cc778ebe446a"/>
    <p:sldLayoutId xmlns:r="http://schemas.openxmlformats.org/officeDocument/2006/relationships" id="2147483652" r:id="Rd5c6f69a9afe4f09"/>
    <p:sldLayoutId xmlns:r="http://schemas.openxmlformats.org/officeDocument/2006/relationships" id="2147483653" r:id="Ra859185b34754238"/>
    <p:sldLayoutId xmlns:r="http://schemas.openxmlformats.org/officeDocument/2006/relationships" id="2147483654" r:id="R7530b7bfce2247a9"/>
    <p:sldLayoutId xmlns:r="http://schemas.openxmlformats.org/officeDocument/2006/relationships" id="2147483655" r:id="R1b2c4772379a44e9"/>
    <p:sldLayoutId xmlns:r="http://schemas.openxmlformats.org/officeDocument/2006/relationships" id="2147483656" r:id="R10a3002083bb4477"/>
    <p:sldLayoutId xmlns:r="http://schemas.openxmlformats.org/officeDocument/2006/relationships" id="2147483657" r:id="R82ba392158d845f7"/>
    <p:sldLayoutId xmlns:r="http://schemas.openxmlformats.org/officeDocument/2006/relationships" id="2147483658" r:id="R2a7e8035be9a4e6e"/>
    <p:sldLayoutId xmlns:r="http://schemas.openxmlformats.org/officeDocument/2006/relationships" id="2147483659" r:id="Ra7fb24722cd54d13"/>
    <p:sldLayoutId xmlns:r="http://schemas.openxmlformats.org/officeDocument/2006/relationships" id="2147483660" r:id="R791cac1eaf6b4f4d"/>
    <p:sldLayoutId xmlns:r="http://schemas.openxmlformats.org/officeDocument/2006/relationships" id="2147483661" r:id="R21abb86a907146d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6d05aa1e611d470e"/>
    <p:sldLayoutId xmlns:r="http://schemas.openxmlformats.org/officeDocument/2006/relationships" id="2147483664" r:id="R70b36a0d0d1e4120"/>
    <p:sldLayoutId xmlns:r="http://schemas.openxmlformats.org/officeDocument/2006/relationships" id="2147483665" r:id="R5aff97a165084488"/>
    <p:sldLayoutId xmlns:r="http://schemas.openxmlformats.org/officeDocument/2006/relationships" id="2147483666" r:id="R772a3a4dcced48b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f131763944e90" /><Relationship Type="http://schemas.openxmlformats.org/officeDocument/2006/relationships/notesSlide" Target="/ppt/notesSlides/notesSlide1.xml" Id="Ref7d41b9e0c642c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f89de7ac9ab4cde" /><Relationship Type="http://schemas.openxmlformats.org/officeDocument/2006/relationships/notesSlide" Target="/ppt/notesSlides/notesSlide10.xml" Id="R6525af61731a429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d0cd095f2b24880" /><Relationship Type="http://schemas.openxmlformats.org/officeDocument/2006/relationships/hyperlink" Target="https://www.eduqas.co.uk/media/w42hvhgp/eduqas-gcse-rs-spec-full-from-2016-e-1109.pdf" TargetMode="External" Id="Rb0bcba4e059044e2" /><Relationship Type="http://schemas.openxmlformats.org/officeDocument/2006/relationships/hyperlink" Target="https://www.eduqas.co.uk/media/jj5ottgk/wjec-eduqas-gcse-9-1-religious-studies-a-guidance-for-teaching.pdf" TargetMode="External" Id="R40e464ca2db84382" /><Relationship Type="http://schemas.openxmlformats.org/officeDocument/2006/relationships/hyperlink" Target="https://www.vatican.va/content/catechism/en.html" TargetMode="External" Id="R292bbaea74744475" /><Relationship Type="http://schemas.openxmlformats.org/officeDocument/2006/relationships/hyperlink" Target="https://plumvillage.org/mindfulness/the-5-mindfulness-trainings" TargetMode="External" Id="Rbc7ecd5d401f4a2e" /><Relationship Type="http://schemas.openxmlformats.org/officeDocument/2006/relationships/notesSlide" Target="/ppt/notesSlides/notesSlide11.xml" Id="R51d4d595ad12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690582a3c0c4512" /><Relationship Type="http://schemas.openxmlformats.org/officeDocument/2006/relationships/notesSlide" Target="/ppt/notesSlides/notesSlide2.xml" Id="Rbef0759b23c3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99732166a9ef4ab8" /><Relationship Type="http://schemas.openxmlformats.org/officeDocument/2006/relationships/notesSlide" Target="/ppt/notesSlides/notesSlide3.xml" Id="R3b44dbab9f21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17769187dbe46df" /><Relationship Type="http://schemas.openxmlformats.org/officeDocument/2006/relationships/notesSlide" Target="/ppt/notesSlides/notesSlide4.xml" Id="R5e9831389645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a5ee90a55cc94b22" /><Relationship Type="http://schemas.openxmlformats.org/officeDocument/2006/relationships/notesSlide" Target="/ppt/notesSlides/notesSlide5.xml" Id="Rca67399ec680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4c42ca37df74e98" /><Relationship Type="http://schemas.openxmlformats.org/officeDocument/2006/relationships/notesSlide" Target="/ppt/notesSlides/notesSlide6.xml" Id="R29fb8efff79b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87496255da754281" /><Relationship Type="http://schemas.openxmlformats.org/officeDocument/2006/relationships/notesSlide" Target="/ppt/notesSlides/notesSlide7.xml" Id="Rbf187f7b7a2b467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84770a0cde947cb" /><Relationship Type="http://schemas.openxmlformats.org/officeDocument/2006/relationships/notesSlide" Target="/ppt/notesSlides/notesSlide8.xml" Id="R2d1f0ecf5d88462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9296dc3a37447f5" /><Relationship Type="http://schemas.openxmlformats.org/officeDocument/2006/relationships/notesSlide" Target="/ppt/notesSlides/notesSlide9.xml" Id="Rb80e46024c384ce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E8B067E-5AB4-4041-929D-A23626B03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5725A4E-7202-41FB-B966-645F7B111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Responsible
Relationships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Makes a Responsible Relationship?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0bcba4e059044e2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0e464ca2db84382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92bbaea74744475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c7ecd5d401f4a2e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Responsible
Relationships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responsible relationships.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responsibility.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commitment and comparison.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Makes a Responsible Relationship?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Responsibility: a duty to act and to answer for the consequences of one's choices.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Commitment: Dedication and obligation to a person or cause.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Comparison: analysis of meaningful similarities and differences using the same criteria.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Responsible Relationship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Responsible Relationships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responsibility</a:t>
            </a:r>
            <a:r>
              <a:t> — a duty to act and to answer for the consequences of one's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commitment</a:t>
            </a:r>
            <a:r>
              <a:t> — Dedication and obligation to a person or cause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comparison</a:t>
            </a:r>
            <a:r>
              <a:t> — analysis of meaningful similarities and differences using the same criteria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responsibility.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commitment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comparison.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sponsible Relationship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Responsible Relationships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responsible relationships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sponsible Relationships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Responsible Relationships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Responsibility: a duty to act and to answer for the consequences of one's choices.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responsible relationships.’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responsibility and commitment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responsible relationship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responsible relationships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2026-08-19T12:02:51.8880000Z</dcterms:created>
  <dcterms:modified xsi:type="dcterms:W3CDTF">2026-08-19T12:02:51.8880000Z</dcterms:modified>
</coreProperties>
</file>