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0630c56d0f44dda" /><Relationship Type="http://schemas.openxmlformats.org/officeDocument/2006/relationships/extended-properties" Target="/docProps/app.xml" Id="Rfb8b1dee98fa4ef9" /><Relationship Type="http://schemas.openxmlformats.org/officeDocument/2006/relationships/officeDocument" Target="/ppt/presentation.xml" Id="R14812332b518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ec3917c3a45d4"/>
    <p:sldMasterId xmlns:r="http://schemas.openxmlformats.org/officeDocument/2006/relationships" id="2147483662" r:id="R0c5f35f806a14d16"/>
  </p:sldMasterIdLst>
  <p:notesMasterIdLst>
    <p:notesMasterId xmlns:r="http://schemas.openxmlformats.org/officeDocument/2006/relationships" r:id="Reafefb2cf5d744f3"/>
  </p:notesMasterIdLst>
  <p:sldIdLst>
    <p:sldId xmlns:r="http://schemas.openxmlformats.org/officeDocument/2006/relationships" id="256" r:id="R3d6c2c6983324879"/>
    <p:sldId xmlns:r="http://schemas.openxmlformats.org/officeDocument/2006/relationships" id="257" r:id="R1e149217c0a94e17"/>
    <p:sldId xmlns:r="http://schemas.openxmlformats.org/officeDocument/2006/relationships" id="258" r:id="Rbca1fbef86ef4b25"/>
    <p:sldId xmlns:r="http://schemas.openxmlformats.org/officeDocument/2006/relationships" id="259" r:id="R9c34fc43d0b04581"/>
    <p:sldId xmlns:r="http://schemas.openxmlformats.org/officeDocument/2006/relationships" id="260" r:id="R5c527748739a46e4"/>
    <p:sldId xmlns:r="http://schemas.openxmlformats.org/officeDocument/2006/relationships" id="261" r:id="R9234f38fffc44a09"/>
    <p:sldId xmlns:r="http://schemas.openxmlformats.org/officeDocument/2006/relationships" id="262" r:id="Rc5279cd2f0164413"/>
    <p:sldId xmlns:r="http://schemas.openxmlformats.org/officeDocument/2006/relationships" id="263" r:id="R9ed489e5cd974705"/>
    <p:sldId xmlns:r="http://schemas.openxmlformats.org/officeDocument/2006/relationships" id="264" r:id="R5eea7aa38974496d"/>
    <p:sldId xmlns:r="http://schemas.openxmlformats.org/officeDocument/2006/relationships" id="265" r:id="R25afd50f9f03414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45c10b28c04192" /><Relationship Type="http://schemas.openxmlformats.org/officeDocument/2006/relationships/slideMaster" Target="/ppt/slideMasters/slideMaster1.xml" Id="Rf2cec3917c3a45d4" /><Relationship Type="http://schemas.openxmlformats.org/officeDocument/2006/relationships/slideMaster" Target="/ppt/slideMasters/slideMaster2.xml" Id="R0c5f35f806a14d16" /><Relationship Type="http://schemas.openxmlformats.org/officeDocument/2006/relationships/notesMaster" Target="/ppt/notesMasters/notesMaster1.xml" Id="Reafefb2cf5d744f3" /><Relationship Type="http://schemas.openxmlformats.org/officeDocument/2006/relationships/presProps" Target="/ppt/presProps.xml" Id="Rac407ceb0b384c80" /><Relationship Type="http://schemas.openxmlformats.org/officeDocument/2006/relationships/viewProps" Target="/ppt/viewProps.xml" Id="R4412fdfec0324ede" /><Relationship Type="http://schemas.openxmlformats.org/officeDocument/2006/relationships/tableStyles" Target="/ppt/tableStyles.xml" Id="R8b903e2f443c4fd0" /><Relationship Type="http://schemas.openxmlformats.org/officeDocument/2006/relationships/slide" Target="/ppt/slides/slide1.xml" Id="R3d6c2c6983324879" /><Relationship Type="http://schemas.openxmlformats.org/officeDocument/2006/relationships/slide" Target="/ppt/slides/slide2.xml" Id="R1e149217c0a94e17" /><Relationship Type="http://schemas.openxmlformats.org/officeDocument/2006/relationships/slide" Target="/ppt/slides/slide3.xml" Id="Rbca1fbef86ef4b25" /><Relationship Type="http://schemas.openxmlformats.org/officeDocument/2006/relationships/slide" Target="/ppt/slides/slide4.xml" Id="R9c34fc43d0b04581" /><Relationship Type="http://schemas.openxmlformats.org/officeDocument/2006/relationships/slide" Target="/ppt/slides/slide5.xml" Id="R5c527748739a46e4" /><Relationship Type="http://schemas.openxmlformats.org/officeDocument/2006/relationships/slide" Target="/ppt/slides/slide6.xml" Id="R9234f38fffc44a09" /><Relationship Type="http://schemas.openxmlformats.org/officeDocument/2006/relationships/slide" Target="/ppt/slides/slide7.xml" Id="Rc5279cd2f0164413" /><Relationship Type="http://schemas.openxmlformats.org/officeDocument/2006/relationships/slide" Target="/ppt/slides/slide8.xml" Id="R9ed489e5cd974705" /><Relationship Type="http://schemas.openxmlformats.org/officeDocument/2006/relationships/slide" Target="/ppt/slides/slide9.xml" Id="R5eea7aa38974496d" /><Relationship Type="http://schemas.openxmlformats.org/officeDocument/2006/relationships/slide" Target="/ppt/slides/slide10.xml" Id="R25afd50f9f03414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97cfb5afd8d493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1eed6bedbdd4809" /><Relationship Type="http://schemas.openxmlformats.org/officeDocument/2006/relationships/notesMaster" Target="/ppt/notesMasters/notesMaster1.xml" Id="R30e7d65abbb147d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0c7d46b13df41d0" /><Relationship Type="http://schemas.openxmlformats.org/officeDocument/2006/relationships/notesMaster" Target="/ppt/notesMasters/notesMaster1.xml" Id="Rd1542c8cf9014f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585e811ead646ae" /><Relationship Type="http://schemas.openxmlformats.org/officeDocument/2006/relationships/notesMaster" Target="/ppt/notesMasters/notesMaster1.xml" Id="Red31aeab143c4ad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c91fb73a7314a1d" /><Relationship Type="http://schemas.openxmlformats.org/officeDocument/2006/relationships/notesMaster" Target="/ppt/notesMasters/notesMaster1.xml" Id="R4580d16aa69946e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38b0d871c854f62" /><Relationship Type="http://schemas.openxmlformats.org/officeDocument/2006/relationships/notesMaster" Target="/ppt/notesMasters/notesMaster1.xml" Id="Rdbd485fbca3f4be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006fb8c0f8b4961" /><Relationship Type="http://schemas.openxmlformats.org/officeDocument/2006/relationships/notesMaster" Target="/ppt/notesMasters/notesMaster1.xml" Id="Rf176340b1b624e6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4e986101b8f4aa9" /><Relationship Type="http://schemas.openxmlformats.org/officeDocument/2006/relationships/notesMaster" Target="/ppt/notesMasters/notesMaster1.xml" Id="R142f855d813f410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3d9ae0524864490" /><Relationship Type="http://schemas.openxmlformats.org/officeDocument/2006/relationships/notesMaster" Target="/ppt/notesMasters/notesMaster1.xml" Id="Rb33e68fc769f4f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d86ccbe20864f1a" /><Relationship Type="http://schemas.openxmlformats.org/officeDocument/2006/relationships/notesMaster" Target="/ppt/notesMasters/notesMaster1.xml" Id="Rc126875930d5459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b9a7c6940114b87" /><Relationship Type="http://schemas.openxmlformats.org/officeDocument/2006/relationships/notesMaster" Target="/ppt/notesMasters/notesMaster1.xml" Id="Rd7a14e86fea94c2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4dca371e5473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5329e0f1241f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094b9694c4f7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86d86ec1045a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3497e94e7419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1b9926e851e4c2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6309d7156194cf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7b5a9337df9403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1a46f69174b409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52b0a59f1415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e4fc448da447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a469028b042d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94e0aaba24e1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b0882b088467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d0a4a4d1b4b2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cb5eb60054a8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e16f68516461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604aadb8fc74400" /><Relationship Type="http://schemas.openxmlformats.org/officeDocument/2006/relationships/slideLayout" Target="/ppt/slideLayouts/slideLayout1.xml" Id="Rbd21e7c368124133" /><Relationship Type="http://schemas.openxmlformats.org/officeDocument/2006/relationships/slideLayout" Target="/ppt/slideLayouts/slideLayout2.xml" Id="Rbc0b2d1f2ac54248" /><Relationship Type="http://schemas.openxmlformats.org/officeDocument/2006/relationships/slideLayout" Target="/ppt/slideLayouts/slideLayout3.xml" Id="R2f4dda1df8d34a7a" /><Relationship Type="http://schemas.openxmlformats.org/officeDocument/2006/relationships/slideLayout" Target="/ppt/slideLayouts/slideLayout4.xml" Id="R71ba369451bb47a0" /><Relationship Type="http://schemas.openxmlformats.org/officeDocument/2006/relationships/slideLayout" Target="/ppt/slideLayouts/slideLayout5.xml" Id="R5c521b1899584097" /><Relationship Type="http://schemas.openxmlformats.org/officeDocument/2006/relationships/slideLayout" Target="/ppt/slideLayouts/slideLayout6.xml" Id="Reb4ea4fdefed46e0" /><Relationship Type="http://schemas.openxmlformats.org/officeDocument/2006/relationships/slideLayout" Target="/ppt/slideLayouts/slideLayout7.xml" Id="R56755d0d3f244cad" /><Relationship Type="http://schemas.openxmlformats.org/officeDocument/2006/relationships/slideLayout" Target="/ppt/slideLayouts/slideLayout8.xml" Id="R4a8d3a2fb5674c33" /><Relationship Type="http://schemas.openxmlformats.org/officeDocument/2006/relationships/slideLayout" Target="/ppt/slideLayouts/slideLayout9.xml" Id="R8918d07ab61f4b76" /><Relationship Type="http://schemas.openxmlformats.org/officeDocument/2006/relationships/slideLayout" Target="/ppt/slideLayouts/slideLayout10.xml" Id="R7b36d5ad83af4aaa" /><Relationship Type="http://schemas.openxmlformats.org/officeDocument/2006/relationships/slideLayout" Target="/ppt/slideLayouts/slideLayout11.xml" Id="R522f283cdfcc4b9f" /><Relationship Type="http://schemas.openxmlformats.org/officeDocument/2006/relationships/slideLayout" Target="/ppt/slideLayouts/slideLayout12.xml" Id="Rb0c49c69c6764d8f" /><Relationship Type="http://schemas.openxmlformats.org/officeDocument/2006/relationships/slideLayout" Target="/ppt/slideLayouts/slideLayout13.xml" Id="R84d98e185688460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8ba198a09fe41a0" /><Relationship Type="http://schemas.openxmlformats.org/officeDocument/2006/relationships/slideLayout" Target="/ppt/slideLayouts/slideLayout14.xml" Id="R6e3946c0ab914563" /><Relationship Type="http://schemas.openxmlformats.org/officeDocument/2006/relationships/slideLayout" Target="/ppt/slideLayouts/slideLayout15.xml" Id="R3db6b0b6a202486d" /><Relationship Type="http://schemas.openxmlformats.org/officeDocument/2006/relationships/slideLayout" Target="/ppt/slideLayouts/slideLayout16.xml" Id="Rf3f353e752cc415f" /><Relationship Type="http://schemas.openxmlformats.org/officeDocument/2006/relationships/slideLayout" Target="/ppt/slideLayouts/slideLayout17.xml" Id="Re48a09d42de64666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1e7c368124133"/>
    <p:sldLayoutId xmlns:r="http://schemas.openxmlformats.org/officeDocument/2006/relationships" id="2147483650" r:id="Rbc0b2d1f2ac54248"/>
    <p:sldLayoutId xmlns:r="http://schemas.openxmlformats.org/officeDocument/2006/relationships" id="2147483651" r:id="R2f4dda1df8d34a7a"/>
    <p:sldLayoutId xmlns:r="http://schemas.openxmlformats.org/officeDocument/2006/relationships" id="2147483652" r:id="R71ba369451bb47a0"/>
    <p:sldLayoutId xmlns:r="http://schemas.openxmlformats.org/officeDocument/2006/relationships" id="2147483653" r:id="R5c521b1899584097"/>
    <p:sldLayoutId xmlns:r="http://schemas.openxmlformats.org/officeDocument/2006/relationships" id="2147483654" r:id="Reb4ea4fdefed46e0"/>
    <p:sldLayoutId xmlns:r="http://schemas.openxmlformats.org/officeDocument/2006/relationships" id="2147483655" r:id="R56755d0d3f244cad"/>
    <p:sldLayoutId xmlns:r="http://schemas.openxmlformats.org/officeDocument/2006/relationships" id="2147483656" r:id="R4a8d3a2fb5674c33"/>
    <p:sldLayoutId xmlns:r="http://schemas.openxmlformats.org/officeDocument/2006/relationships" id="2147483657" r:id="R8918d07ab61f4b76"/>
    <p:sldLayoutId xmlns:r="http://schemas.openxmlformats.org/officeDocument/2006/relationships" id="2147483658" r:id="R7b36d5ad83af4aaa"/>
    <p:sldLayoutId xmlns:r="http://schemas.openxmlformats.org/officeDocument/2006/relationships" id="2147483659" r:id="R522f283cdfcc4b9f"/>
    <p:sldLayoutId xmlns:r="http://schemas.openxmlformats.org/officeDocument/2006/relationships" id="2147483660" r:id="Rb0c49c69c6764d8f"/>
    <p:sldLayoutId xmlns:r="http://schemas.openxmlformats.org/officeDocument/2006/relationships" id="2147483661" r:id="R84d98e185688460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e3946c0ab914563"/>
    <p:sldLayoutId xmlns:r="http://schemas.openxmlformats.org/officeDocument/2006/relationships" id="2147483664" r:id="R3db6b0b6a202486d"/>
    <p:sldLayoutId xmlns:r="http://schemas.openxmlformats.org/officeDocument/2006/relationships" id="2147483665" r:id="Rf3f353e752cc415f"/>
    <p:sldLayoutId xmlns:r="http://schemas.openxmlformats.org/officeDocument/2006/relationships" id="2147483666" r:id="Re48a09d42de6466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6eedc3764eb1" /><Relationship Type="http://schemas.openxmlformats.org/officeDocument/2006/relationships/notesSlide" Target="/ppt/notesSlides/notesSlide1.xml" Id="Rfcffbb50e69b49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2966a86a33642bb" /><Relationship Type="http://schemas.openxmlformats.org/officeDocument/2006/relationships/hyperlink" Target="https://www.eduqas.co.uk/media/w42hvhgp/eduqas-gcse-rs-spec-full-from-2016-e-1109.pdf" TargetMode="External" Id="R2c0b7207f76e4d59" /><Relationship Type="http://schemas.openxmlformats.org/officeDocument/2006/relationships/hyperlink" Target="https://www.eduqas.co.uk/media/jj5ottgk/wjec-eduqas-gcse-9-1-religious-studies-a-guidance-for-teaching.pdf" TargetMode="External" Id="R68870c5f9b254f50" /><Relationship Type="http://schemas.openxmlformats.org/officeDocument/2006/relationships/hyperlink" Target="https://www.vatican.va/content/catechism/en.html" TargetMode="External" Id="R3fa14ff57a494f43" /><Relationship Type="http://schemas.openxmlformats.org/officeDocument/2006/relationships/hyperlink" Target="https://plumvillage.org/mindfulness/the-5-mindfulness-trainings" TargetMode="External" Id="Ref7969a48d5c4b6b" /><Relationship Type="http://schemas.openxmlformats.org/officeDocument/2006/relationships/notesSlide" Target="/ppt/notesSlides/notesSlide10.xml" Id="R4df050b4855d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ef339e55e204557" /><Relationship Type="http://schemas.openxmlformats.org/officeDocument/2006/relationships/notesSlide" Target="/ppt/notesSlides/notesSlide2.xml" Id="R7771f743e32f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52efbfee44a486c" /><Relationship Type="http://schemas.openxmlformats.org/officeDocument/2006/relationships/notesSlide" Target="/ppt/notesSlides/notesSlide3.xml" Id="R627be728c9bb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84093512a58451b" /><Relationship Type="http://schemas.openxmlformats.org/officeDocument/2006/relationships/notesSlide" Target="/ppt/notesSlides/notesSlide4.xml" Id="Ra328b819eece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59df027a9674d1e" /><Relationship Type="http://schemas.openxmlformats.org/officeDocument/2006/relationships/notesSlide" Target="/ppt/notesSlides/notesSlide5.xml" Id="Rfb70b377ecc8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1365c38b59d4b9a" /><Relationship Type="http://schemas.openxmlformats.org/officeDocument/2006/relationships/notesSlide" Target="/ppt/notesSlides/notesSlide6.xml" Id="R5b8695d7abb8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d2ec07cf27b4e1f" /><Relationship Type="http://schemas.openxmlformats.org/officeDocument/2006/relationships/notesSlide" Target="/ppt/notesSlides/notesSlide7.xml" Id="R3a44ba2910874ed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4eb5cde8d8349cd" /><Relationship Type="http://schemas.openxmlformats.org/officeDocument/2006/relationships/notesSlide" Target="/ppt/notesSlides/notesSlide8.xml" Id="Ra921daf8809e402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bc553076b44de5" /><Relationship Type="http://schemas.openxmlformats.org/officeDocument/2006/relationships/notesSlide" Target="/ppt/notesSlides/notesSlide9.xml" Id="R6b372deb846e424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E8D96D0-5E92-41A6-B508-3AF5719B0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A7C7EEF-39DF-41A7-A79F-7FAB3F3E0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Monastic Rules
and Equality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Equal in Practice?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c0b7207f76e4d59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8870c5f9b254f50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fa14ff57a494f43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7969a48d5c4b6b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Monastic Rules
and Equality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monastic rules and equality.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monastic.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Vinaya and bhikkhu.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Equal in Practice?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monastic</a:t>
            </a:r>
            <a:r>
              <a:t> — relating to a disciplined religious life lived under a rule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Vinaya</a:t>
            </a:r>
            <a:r>
              <a:t> — the Buddhist monastic discipline and the texts that contain its rules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bhikkhu</a:t>
            </a:r>
            <a:r>
              <a:t> — an ordained male member of the Buddhist monastic community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monastic.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Vinaya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bhikkhu.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onastic Rules and Equal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Monastic Rules and Equality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differing roles and rule totals for monks and nuns in Theravada Buddhism.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Monastic: relating to a disciplined religious life lived under a rule.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Vinaya: the Buddhist monastic discipline and the texts that contain its rules.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Monastic Rules and Equal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Monastic Rules and Equality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monastic and Vinaya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Monastic Rules and Equality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Monastic Rules and Equality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monastic rules and equality.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monastic and Vinaya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monastic rules and equal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monastic rules and equality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2026-08-19T12:02:50.8820000Z</dcterms:created>
  <dcterms:modified xsi:type="dcterms:W3CDTF">2026-08-19T12:02:50.8820000Z</dcterms:modified>
</coreProperties>
</file>