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59cc89cc56741ef" /><Relationship Type="http://schemas.openxmlformats.org/officeDocument/2006/relationships/extended-properties" Target="/docProps/app.xml" Id="R44b665520641496a" /><Relationship Type="http://schemas.openxmlformats.org/officeDocument/2006/relationships/officeDocument" Target="/ppt/presentation.xml" Id="R2e83a9112565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9862655f548f4"/>
    <p:sldMasterId xmlns:r="http://schemas.openxmlformats.org/officeDocument/2006/relationships" id="2147483662" r:id="Rbce149c9355146a3"/>
  </p:sldMasterIdLst>
  <p:notesMasterIdLst>
    <p:notesMasterId xmlns:r="http://schemas.openxmlformats.org/officeDocument/2006/relationships" r:id="Ra2fdaf1b10ea48eb"/>
  </p:notesMasterIdLst>
  <p:sldIdLst>
    <p:sldId xmlns:r="http://schemas.openxmlformats.org/officeDocument/2006/relationships" id="256" r:id="R37f9996f37204d42"/>
    <p:sldId xmlns:r="http://schemas.openxmlformats.org/officeDocument/2006/relationships" id="257" r:id="R966f3c6b694f42c7"/>
    <p:sldId xmlns:r="http://schemas.openxmlformats.org/officeDocument/2006/relationships" id="258" r:id="R8fd9cb856a6f4948"/>
    <p:sldId xmlns:r="http://schemas.openxmlformats.org/officeDocument/2006/relationships" id="259" r:id="R5a84e023a10b47b6"/>
    <p:sldId xmlns:r="http://schemas.openxmlformats.org/officeDocument/2006/relationships" id="260" r:id="R28b1703ff21947e8"/>
    <p:sldId xmlns:r="http://schemas.openxmlformats.org/officeDocument/2006/relationships" id="261" r:id="R609d212a8f6e4943"/>
    <p:sldId xmlns:r="http://schemas.openxmlformats.org/officeDocument/2006/relationships" id="262" r:id="Rfd5ba3824fe740e6"/>
    <p:sldId xmlns:r="http://schemas.openxmlformats.org/officeDocument/2006/relationships" id="263" r:id="R0e43d685ab574601"/>
    <p:sldId xmlns:r="http://schemas.openxmlformats.org/officeDocument/2006/relationships" id="264" r:id="R578a11802cf94ec6"/>
    <p:sldId xmlns:r="http://schemas.openxmlformats.org/officeDocument/2006/relationships" id="265" r:id="Rb54171773648430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a7f813cc8541ef" /><Relationship Type="http://schemas.openxmlformats.org/officeDocument/2006/relationships/slideMaster" Target="/ppt/slideMasters/slideMaster1.xml" Id="R7159862655f548f4" /><Relationship Type="http://schemas.openxmlformats.org/officeDocument/2006/relationships/slideMaster" Target="/ppt/slideMasters/slideMaster2.xml" Id="Rbce149c9355146a3" /><Relationship Type="http://schemas.openxmlformats.org/officeDocument/2006/relationships/notesMaster" Target="/ppt/notesMasters/notesMaster1.xml" Id="Ra2fdaf1b10ea48eb" /><Relationship Type="http://schemas.openxmlformats.org/officeDocument/2006/relationships/presProps" Target="/ppt/presProps.xml" Id="R1575f5225b924ebe" /><Relationship Type="http://schemas.openxmlformats.org/officeDocument/2006/relationships/viewProps" Target="/ppt/viewProps.xml" Id="R7c4ec593ae6a4d4e" /><Relationship Type="http://schemas.openxmlformats.org/officeDocument/2006/relationships/tableStyles" Target="/ppt/tableStyles.xml" Id="R351be8c0d7224825" /><Relationship Type="http://schemas.openxmlformats.org/officeDocument/2006/relationships/slide" Target="/ppt/slides/slide1.xml" Id="R37f9996f37204d42" /><Relationship Type="http://schemas.openxmlformats.org/officeDocument/2006/relationships/slide" Target="/ppt/slides/slide2.xml" Id="R966f3c6b694f42c7" /><Relationship Type="http://schemas.openxmlformats.org/officeDocument/2006/relationships/slide" Target="/ppt/slides/slide3.xml" Id="R8fd9cb856a6f4948" /><Relationship Type="http://schemas.openxmlformats.org/officeDocument/2006/relationships/slide" Target="/ppt/slides/slide4.xml" Id="R5a84e023a10b47b6" /><Relationship Type="http://schemas.openxmlformats.org/officeDocument/2006/relationships/slide" Target="/ppt/slides/slide5.xml" Id="R28b1703ff21947e8" /><Relationship Type="http://schemas.openxmlformats.org/officeDocument/2006/relationships/slide" Target="/ppt/slides/slide6.xml" Id="R609d212a8f6e4943" /><Relationship Type="http://schemas.openxmlformats.org/officeDocument/2006/relationships/slide" Target="/ppt/slides/slide7.xml" Id="Rfd5ba3824fe740e6" /><Relationship Type="http://schemas.openxmlformats.org/officeDocument/2006/relationships/slide" Target="/ppt/slides/slide8.xml" Id="R0e43d685ab574601" /><Relationship Type="http://schemas.openxmlformats.org/officeDocument/2006/relationships/slide" Target="/ppt/slides/slide9.xml" Id="R578a11802cf94ec6" /><Relationship Type="http://schemas.openxmlformats.org/officeDocument/2006/relationships/slide" Target="/ppt/slides/slide10.xml" Id="Rb54171773648430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b277b4099ca440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3b7a5fbfae24e5f" /><Relationship Type="http://schemas.openxmlformats.org/officeDocument/2006/relationships/notesMaster" Target="/ppt/notesMasters/notesMaster1.xml" Id="R869e8bf278714b6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9f45ad3da124740" /><Relationship Type="http://schemas.openxmlformats.org/officeDocument/2006/relationships/notesMaster" Target="/ppt/notesMasters/notesMaster1.xml" Id="Rf61cf3c85c8a413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4f270bfad9465e" /><Relationship Type="http://schemas.openxmlformats.org/officeDocument/2006/relationships/notesMaster" Target="/ppt/notesMasters/notesMaster1.xml" Id="R123a5ccd04b0411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88d15a6573742d8" /><Relationship Type="http://schemas.openxmlformats.org/officeDocument/2006/relationships/notesMaster" Target="/ppt/notesMasters/notesMaster1.xml" Id="R03ae98cd131e48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1087d36370423d" /><Relationship Type="http://schemas.openxmlformats.org/officeDocument/2006/relationships/notesMaster" Target="/ppt/notesMasters/notesMaster1.xml" Id="R2b049bbe190749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ad87ec25f4d4bd7" /><Relationship Type="http://schemas.openxmlformats.org/officeDocument/2006/relationships/notesMaster" Target="/ppt/notesMasters/notesMaster1.xml" Id="R0cdd02601e9a46c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75e0ca2c57f43bc" /><Relationship Type="http://schemas.openxmlformats.org/officeDocument/2006/relationships/notesMaster" Target="/ppt/notesMasters/notesMaster1.xml" Id="R6122fa1c708949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1f405b1fdbe40c3" /><Relationship Type="http://schemas.openxmlformats.org/officeDocument/2006/relationships/notesMaster" Target="/ppt/notesMasters/notesMaster1.xml" Id="Rca573db62cb749d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8c56913b32b4444" /><Relationship Type="http://schemas.openxmlformats.org/officeDocument/2006/relationships/notesMaster" Target="/ppt/notesMasters/notesMaster1.xml" Id="R341dce9cd51d4e7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65cda23040c424e" /><Relationship Type="http://schemas.openxmlformats.org/officeDocument/2006/relationships/notesMaster" Target="/ppt/notesMasters/notesMaster1.xml" Id="Rccbe6c8bf35d449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f8c09868e400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a43e8d418449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0d61bf6e5453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d8a22dd6c478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d6c82406f442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324b8dd8b01498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d701718075247f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bdab285d289439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ebf878f1b08464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680667ea44d0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ccd632d0a49d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ced6813bb468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fe925e1cd4f1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103021e3b4df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7aa9fa4d643a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f6f078ae44c7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c9a4c6a3d40c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3a601b5f310441e" /><Relationship Type="http://schemas.openxmlformats.org/officeDocument/2006/relationships/slideLayout" Target="/ppt/slideLayouts/slideLayout1.xml" Id="R33875ce8332a4f48" /><Relationship Type="http://schemas.openxmlformats.org/officeDocument/2006/relationships/slideLayout" Target="/ppt/slideLayouts/slideLayout2.xml" Id="R6e93a22f44b04db4" /><Relationship Type="http://schemas.openxmlformats.org/officeDocument/2006/relationships/slideLayout" Target="/ppt/slideLayouts/slideLayout3.xml" Id="Ra93c2ce5aa5f48bb" /><Relationship Type="http://schemas.openxmlformats.org/officeDocument/2006/relationships/slideLayout" Target="/ppt/slideLayouts/slideLayout4.xml" Id="R582da0bb0a884c4c" /><Relationship Type="http://schemas.openxmlformats.org/officeDocument/2006/relationships/slideLayout" Target="/ppt/slideLayouts/slideLayout5.xml" Id="Rc7ae29424d0a4584" /><Relationship Type="http://schemas.openxmlformats.org/officeDocument/2006/relationships/slideLayout" Target="/ppt/slideLayouts/slideLayout6.xml" Id="R2e21695d2e364831" /><Relationship Type="http://schemas.openxmlformats.org/officeDocument/2006/relationships/slideLayout" Target="/ppt/slideLayouts/slideLayout7.xml" Id="R36040a37d9bd4157" /><Relationship Type="http://schemas.openxmlformats.org/officeDocument/2006/relationships/slideLayout" Target="/ppt/slideLayouts/slideLayout8.xml" Id="Rdeb48ea8ec2e4b1d" /><Relationship Type="http://schemas.openxmlformats.org/officeDocument/2006/relationships/slideLayout" Target="/ppt/slideLayouts/slideLayout9.xml" Id="Rade5793abc8b45b3" /><Relationship Type="http://schemas.openxmlformats.org/officeDocument/2006/relationships/slideLayout" Target="/ppt/slideLayouts/slideLayout10.xml" Id="Rebb77f71fcc0451a" /><Relationship Type="http://schemas.openxmlformats.org/officeDocument/2006/relationships/slideLayout" Target="/ppt/slideLayouts/slideLayout11.xml" Id="Rfc72cd59193a4472" /><Relationship Type="http://schemas.openxmlformats.org/officeDocument/2006/relationships/slideLayout" Target="/ppt/slideLayouts/slideLayout12.xml" Id="R3e5a4958646042bd" /><Relationship Type="http://schemas.openxmlformats.org/officeDocument/2006/relationships/slideLayout" Target="/ppt/slideLayouts/slideLayout13.xml" Id="Rbe96065c6f1f44c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c77febe4f0c4c40" /><Relationship Type="http://schemas.openxmlformats.org/officeDocument/2006/relationships/slideLayout" Target="/ppt/slideLayouts/slideLayout14.xml" Id="R5355ff65d6ab4085" /><Relationship Type="http://schemas.openxmlformats.org/officeDocument/2006/relationships/slideLayout" Target="/ppt/slideLayouts/slideLayout15.xml" Id="Rbafaa79924ae4017" /><Relationship Type="http://schemas.openxmlformats.org/officeDocument/2006/relationships/slideLayout" Target="/ppt/slideLayouts/slideLayout16.xml" Id="Rb197956de4bd4597" /><Relationship Type="http://schemas.openxmlformats.org/officeDocument/2006/relationships/slideLayout" Target="/ppt/slideLayouts/slideLayout17.xml" Id="Rc5f201cdf56e4787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75ce8332a4f48"/>
    <p:sldLayoutId xmlns:r="http://schemas.openxmlformats.org/officeDocument/2006/relationships" id="2147483650" r:id="R6e93a22f44b04db4"/>
    <p:sldLayoutId xmlns:r="http://schemas.openxmlformats.org/officeDocument/2006/relationships" id="2147483651" r:id="Ra93c2ce5aa5f48bb"/>
    <p:sldLayoutId xmlns:r="http://schemas.openxmlformats.org/officeDocument/2006/relationships" id="2147483652" r:id="R582da0bb0a884c4c"/>
    <p:sldLayoutId xmlns:r="http://schemas.openxmlformats.org/officeDocument/2006/relationships" id="2147483653" r:id="Rc7ae29424d0a4584"/>
    <p:sldLayoutId xmlns:r="http://schemas.openxmlformats.org/officeDocument/2006/relationships" id="2147483654" r:id="R2e21695d2e364831"/>
    <p:sldLayoutId xmlns:r="http://schemas.openxmlformats.org/officeDocument/2006/relationships" id="2147483655" r:id="R36040a37d9bd4157"/>
    <p:sldLayoutId xmlns:r="http://schemas.openxmlformats.org/officeDocument/2006/relationships" id="2147483656" r:id="Rdeb48ea8ec2e4b1d"/>
    <p:sldLayoutId xmlns:r="http://schemas.openxmlformats.org/officeDocument/2006/relationships" id="2147483657" r:id="Rade5793abc8b45b3"/>
    <p:sldLayoutId xmlns:r="http://schemas.openxmlformats.org/officeDocument/2006/relationships" id="2147483658" r:id="Rebb77f71fcc0451a"/>
    <p:sldLayoutId xmlns:r="http://schemas.openxmlformats.org/officeDocument/2006/relationships" id="2147483659" r:id="Rfc72cd59193a4472"/>
    <p:sldLayoutId xmlns:r="http://schemas.openxmlformats.org/officeDocument/2006/relationships" id="2147483660" r:id="R3e5a4958646042bd"/>
    <p:sldLayoutId xmlns:r="http://schemas.openxmlformats.org/officeDocument/2006/relationships" id="2147483661" r:id="Rbe96065c6f1f44c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355ff65d6ab4085"/>
    <p:sldLayoutId xmlns:r="http://schemas.openxmlformats.org/officeDocument/2006/relationships" id="2147483664" r:id="Rbafaa79924ae4017"/>
    <p:sldLayoutId xmlns:r="http://schemas.openxmlformats.org/officeDocument/2006/relationships" id="2147483665" r:id="Rb197956de4bd4597"/>
    <p:sldLayoutId xmlns:r="http://schemas.openxmlformats.org/officeDocument/2006/relationships" id="2147483666" r:id="Rc5f201cdf56e478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b052b6f84d00" /><Relationship Type="http://schemas.openxmlformats.org/officeDocument/2006/relationships/notesSlide" Target="/ppt/notesSlides/notesSlide1.xml" Id="R8e396820efc6494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ecc079623da4dca" /><Relationship Type="http://schemas.openxmlformats.org/officeDocument/2006/relationships/hyperlink" Target="https://www.eduqas.co.uk/media/w42hvhgp/eduqas-gcse-rs-spec-full-from-2016-e-1109.pdf" TargetMode="External" Id="R1312fd304fe947c3" /><Relationship Type="http://schemas.openxmlformats.org/officeDocument/2006/relationships/hyperlink" Target="https://www.eduqas.co.uk/media/jj5ottgk/wjec-eduqas-gcse-9-1-religious-studies-a-guidance-for-teaching.pdf" TargetMode="External" Id="R7a0fe4c4de294388" /><Relationship Type="http://schemas.openxmlformats.org/officeDocument/2006/relationships/hyperlink" Target="https://www.vatican.va/content/catechism/en.html" TargetMode="External" Id="R5842abfcb0f7420e" /><Relationship Type="http://schemas.openxmlformats.org/officeDocument/2006/relationships/hyperlink" Target="https://plumvillage.org/mindfulness/the-5-mindfulness-trainings" TargetMode="External" Id="R5b470f8f8f7b4d1c" /><Relationship Type="http://schemas.openxmlformats.org/officeDocument/2006/relationships/notesSlide" Target="/ppt/notesSlides/notesSlide10.xml" Id="R3fc52301cfba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aa96c56edaf40f7" /><Relationship Type="http://schemas.openxmlformats.org/officeDocument/2006/relationships/notesSlide" Target="/ppt/notesSlides/notesSlide2.xml" Id="R5725458025fe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87e86e54cc16445f" /><Relationship Type="http://schemas.openxmlformats.org/officeDocument/2006/relationships/notesSlide" Target="/ppt/notesSlides/notesSlide3.xml" Id="Ra47c408d70d0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a43da5914924e60" /><Relationship Type="http://schemas.openxmlformats.org/officeDocument/2006/relationships/notesSlide" Target="/ppt/notesSlides/notesSlide4.xml" Id="Rd096f4a99999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153b67b56404c55" /><Relationship Type="http://schemas.openxmlformats.org/officeDocument/2006/relationships/notesSlide" Target="/ppt/notesSlides/notesSlide5.xml" Id="Rca165487e32e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737843dcb8b4410" /><Relationship Type="http://schemas.openxmlformats.org/officeDocument/2006/relationships/notesSlide" Target="/ppt/notesSlides/notesSlide6.xml" Id="Rb6e63cbd3644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70e70348dbc4b35" /><Relationship Type="http://schemas.openxmlformats.org/officeDocument/2006/relationships/notesSlide" Target="/ppt/notesSlides/notesSlide7.xml" Id="R0a81a28f5a7d405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7466d1aea4d4335" /><Relationship Type="http://schemas.openxmlformats.org/officeDocument/2006/relationships/notesSlide" Target="/ppt/notesSlides/notesSlide8.xml" Id="Ra02399804d4c4c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72f78d3c7c74674" /><Relationship Type="http://schemas.openxmlformats.org/officeDocument/2006/relationships/notesSlide" Target="/ppt/notesSlides/notesSlide9.xml" Id="R052249e6aadf4e4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F610A0D5-1A03-43E0-BC78-08E468B86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9B1A2BC-D5CC-47A0-9416-24B28D205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Gender Equality
in Religion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Equal in Theory?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312fd304fe947c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a0fe4c4de294388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842abfcb0f7420e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b470f8f8f7b4d1c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Gender Equality
in Religion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gender equality in religion.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gender equality.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ordination and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Equal in Theory?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 the named teachings about women, men and equality.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gender equality: People of all genders having equal rights and opportunities.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Ordination: formal admission to an authorised religious ministry or monastic role.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Gender Equality in Relig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in Religion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Gender Equality in Religion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in Religion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gender equality</a:t>
            </a:r>
            <a:r>
              <a:t> — People of all genders having equal rights and opportunities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ordination</a:t>
            </a:r>
            <a:r>
              <a:t> — formal admission to an authorised religious ministry or monastic role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a recognised source of guidance, knowledge or legitimate power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gender equality.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ordination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authority.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Gender Equality in Relig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in Religion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gender equality in religion.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gender equality and ordination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gender equality in relig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gender equality in religion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2026-08-19T12:02:43.9760000Z</dcterms:created>
  <dcterms:modified xsi:type="dcterms:W3CDTF">2026-08-19T12:02:43.9760000Z</dcterms:modified>
</coreProperties>
</file>