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99dece3cdd54ddf" /><Relationship Type="http://schemas.openxmlformats.org/officeDocument/2006/relationships/extended-properties" Target="/docProps/app.xml" Id="Rc18d819c48c54ce9" /><Relationship Type="http://schemas.openxmlformats.org/officeDocument/2006/relationships/officeDocument" Target="/ppt/presentation.xml" Id="R42c501a99f2d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97e7787504cf9"/>
    <p:sldMasterId xmlns:r="http://schemas.openxmlformats.org/officeDocument/2006/relationships" id="2147483662" r:id="R82bdebee217f4743"/>
  </p:sldMasterIdLst>
  <p:notesMasterIdLst>
    <p:notesMasterId xmlns:r="http://schemas.openxmlformats.org/officeDocument/2006/relationships" r:id="Rdf429f02c610450b"/>
  </p:notesMasterIdLst>
  <p:sldIdLst>
    <p:sldId xmlns:r="http://schemas.openxmlformats.org/officeDocument/2006/relationships" id="256" r:id="R59d20f8828ca40d9"/>
    <p:sldId xmlns:r="http://schemas.openxmlformats.org/officeDocument/2006/relationships" id="257" r:id="Rf86299a63f354e0a"/>
    <p:sldId xmlns:r="http://schemas.openxmlformats.org/officeDocument/2006/relationships" id="258" r:id="R2d53368441f24d18"/>
    <p:sldId xmlns:r="http://schemas.openxmlformats.org/officeDocument/2006/relationships" id="259" r:id="R087f8ca3b8e64dca"/>
    <p:sldId xmlns:r="http://schemas.openxmlformats.org/officeDocument/2006/relationships" id="260" r:id="R7d82088bd19a4323"/>
    <p:sldId xmlns:r="http://schemas.openxmlformats.org/officeDocument/2006/relationships" id="261" r:id="R6c59dd9d3b744446"/>
    <p:sldId xmlns:r="http://schemas.openxmlformats.org/officeDocument/2006/relationships" id="262" r:id="R7cd747d6142a4ee5"/>
    <p:sldId xmlns:r="http://schemas.openxmlformats.org/officeDocument/2006/relationships" id="263" r:id="Raf62b08c111f4f29"/>
    <p:sldId xmlns:r="http://schemas.openxmlformats.org/officeDocument/2006/relationships" id="264" r:id="Rf1669283bd1a4c36"/>
    <p:sldId xmlns:r="http://schemas.openxmlformats.org/officeDocument/2006/relationships" id="265" r:id="R59e8358e91cc47b8"/>
    <p:sldId xmlns:r="http://schemas.openxmlformats.org/officeDocument/2006/relationships" id="266" r:id="R1d8df2e5744a418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742354c783d4015" /><Relationship Type="http://schemas.openxmlformats.org/officeDocument/2006/relationships/slideMaster" Target="/ppt/slideMasters/slideMaster1.xml" Id="R24197e7787504cf9" /><Relationship Type="http://schemas.openxmlformats.org/officeDocument/2006/relationships/slideMaster" Target="/ppt/slideMasters/slideMaster2.xml" Id="R82bdebee217f4743" /><Relationship Type="http://schemas.openxmlformats.org/officeDocument/2006/relationships/notesMaster" Target="/ppt/notesMasters/notesMaster1.xml" Id="Rdf429f02c610450b" /><Relationship Type="http://schemas.openxmlformats.org/officeDocument/2006/relationships/presProps" Target="/ppt/presProps.xml" Id="R07607cea59b641dc" /><Relationship Type="http://schemas.openxmlformats.org/officeDocument/2006/relationships/viewProps" Target="/ppt/viewProps.xml" Id="Ra626e8eb9a634c5d" /><Relationship Type="http://schemas.openxmlformats.org/officeDocument/2006/relationships/tableStyles" Target="/ppt/tableStyles.xml" Id="R3baa44080e004a92" /><Relationship Type="http://schemas.openxmlformats.org/officeDocument/2006/relationships/slide" Target="/ppt/slides/slide1.xml" Id="R59d20f8828ca40d9" /><Relationship Type="http://schemas.openxmlformats.org/officeDocument/2006/relationships/slide" Target="/ppt/slides/slide2.xml" Id="Rf86299a63f354e0a" /><Relationship Type="http://schemas.openxmlformats.org/officeDocument/2006/relationships/slide" Target="/ppt/slides/slide3.xml" Id="R2d53368441f24d18" /><Relationship Type="http://schemas.openxmlformats.org/officeDocument/2006/relationships/slide" Target="/ppt/slides/slide4.xml" Id="R087f8ca3b8e64dca" /><Relationship Type="http://schemas.openxmlformats.org/officeDocument/2006/relationships/slide" Target="/ppt/slides/slide5.xml" Id="R7d82088bd19a4323" /><Relationship Type="http://schemas.openxmlformats.org/officeDocument/2006/relationships/slide" Target="/ppt/slides/slide6.xml" Id="R6c59dd9d3b744446" /><Relationship Type="http://schemas.openxmlformats.org/officeDocument/2006/relationships/slide" Target="/ppt/slides/slide7.xml" Id="R7cd747d6142a4ee5" /><Relationship Type="http://schemas.openxmlformats.org/officeDocument/2006/relationships/slide" Target="/ppt/slides/slide8.xml" Id="Raf62b08c111f4f29" /><Relationship Type="http://schemas.openxmlformats.org/officeDocument/2006/relationships/slide" Target="/ppt/slides/slide9.xml" Id="Rf1669283bd1a4c36" /><Relationship Type="http://schemas.openxmlformats.org/officeDocument/2006/relationships/slide" Target="/ppt/slides/slide10.xml" Id="R59e8358e91cc47b8" /><Relationship Type="http://schemas.openxmlformats.org/officeDocument/2006/relationships/slide" Target="/ppt/slides/slide11.xml" Id="R1d8df2e5744a418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1539121254c4df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8e210a91089419e" /><Relationship Type="http://schemas.openxmlformats.org/officeDocument/2006/relationships/notesMaster" Target="/ppt/notesMasters/notesMaster1.xml" Id="R52986b9921ec418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655d906f2284cda" /><Relationship Type="http://schemas.openxmlformats.org/officeDocument/2006/relationships/notesMaster" Target="/ppt/notesMasters/notesMaster1.xml" Id="Rba09eeb6a290407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517654748f14daa" /><Relationship Type="http://schemas.openxmlformats.org/officeDocument/2006/relationships/notesMaster" Target="/ppt/notesMasters/notesMaster1.xml" Id="R0169560a08e24a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27b0d503b6243f7" /><Relationship Type="http://schemas.openxmlformats.org/officeDocument/2006/relationships/notesMaster" Target="/ppt/notesMasters/notesMaster1.xml" Id="Re5451e8b1e7f49a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bf858fb8b8c43c1" /><Relationship Type="http://schemas.openxmlformats.org/officeDocument/2006/relationships/notesMaster" Target="/ppt/notesMasters/notesMaster1.xml" Id="Rab9f63484ba845b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2661e187c6f40b7" /><Relationship Type="http://schemas.openxmlformats.org/officeDocument/2006/relationships/notesMaster" Target="/ppt/notesMasters/notesMaster1.xml" Id="Rb4615256305c4c8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56269ed95844f96" /><Relationship Type="http://schemas.openxmlformats.org/officeDocument/2006/relationships/notesMaster" Target="/ppt/notesMasters/notesMaster1.xml" Id="R9653ce0394df416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5bc28b23ae44b21" /><Relationship Type="http://schemas.openxmlformats.org/officeDocument/2006/relationships/notesMaster" Target="/ppt/notesMasters/notesMaster1.xml" Id="R9627ebcb3bf94f9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f2f1627138f46c2" /><Relationship Type="http://schemas.openxmlformats.org/officeDocument/2006/relationships/notesMaster" Target="/ppt/notesMasters/notesMaster1.xml" Id="R61aed831773d45f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dee2f871a734020" /><Relationship Type="http://schemas.openxmlformats.org/officeDocument/2006/relationships/notesMaster" Target="/ppt/notesMasters/notesMaster1.xml" Id="Red361c0b3850476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f6a41bfe48c4616" /><Relationship Type="http://schemas.openxmlformats.org/officeDocument/2006/relationships/notesMaster" Target="/ppt/notesMasters/notesMaster1.xml" Id="Rb282039406434b7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1aa974d9f404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dc17657a54e7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f9416197d4586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e048a11e8437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22204e2044008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0478bb74ee54567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ae69e1f2c204954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0fb6f265098443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5d375f9e50747a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8ab16b0cc443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ac3f6b4bf48f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aa554baf34fb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4cabd957b4a3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3b1a2996447e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d48d891aa483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421bd55a34a5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cbef7c09a49fd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d244d9ddc9845d3" /><Relationship Type="http://schemas.openxmlformats.org/officeDocument/2006/relationships/slideLayout" Target="/ppt/slideLayouts/slideLayout1.xml" Id="R48f3acd2ea5d4b05" /><Relationship Type="http://schemas.openxmlformats.org/officeDocument/2006/relationships/slideLayout" Target="/ppt/slideLayouts/slideLayout2.xml" Id="R1757f6332a17465b" /><Relationship Type="http://schemas.openxmlformats.org/officeDocument/2006/relationships/slideLayout" Target="/ppt/slideLayouts/slideLayout3.xml" Id="R222f6aadd371487b" /><Relationship Type="http://schemas.openxmlformats.org/officeDocument/2006/relationships/slideLayout" Target="/ppt/slideLayouts/slideLayout4.xml" Id="R9b26ab7e85cf4431" /><Relationship Type="http://schemas.openxmlformats.org/officeDocument/2006/relationships/slideLayout" Target="/ppt/slideLayouts/slideLayout5.xml" Id="R18f140a88e1c451d" /><Relationship Type="http://schemas.openxmlformats.org/officeDocument/2006/relationships/slideLayout" Target="/ppt/slideLayouts/slideLayout6.xml" Id="Rdeb9d0fc43e84420" /><Relationship Type="http://schemas.openxmlformats.org/officeDocument/2006/relationships/slideLayout" Target="/ppt/slideLayouts/slideLayout7.xml" Id="R5e155e987eb245c8" /><Relationship Type="http://schemas.openxmlformats.org/officeDocument/2006/relationships/slideLayout" Target="/ppt/slideLayouts/slideLayout8.xml" Id="R84fda2ee55bb4db8" /><Relationship Type="http://schemas.openxmlformats.org/officeDocument/2006/relationships/slideLayout" Target="/ppt/slideLayouts/slideLayout9.xml" Id="R147206d0b87d4a30" /><Relationship Type="http://schemas.openxmlformats.org/officeDocument/2006/relationships/slideLayout" Target="/ppt/slideLayouts/slideLayout10.xml" Id="Ra6877f56959b40e9" /><Relationship Type="http://schemas.openxmlformats.org/officeDocument/2006/relationships/slideLayout" Target="/ppt/slideLayouts/slideLayout11.xml" Id="Ra79b4a74d7664f85" /><Relationship Type="http://schemas.openxmlformats.org/officeDocument/2006/relationships/slideLayout" Target="/ppt/slideLayouts/slideLayout12.xml" Id="R9eff5172a8744cc6" /><Relationship Type="http://schemas.openxmlformats.org/officeDocument/2006/relationships/slideLayout" Target="/ppt/slideLayouts/slideLayout13.xml" Id="Ra5c8d075a27b42b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20027738c404bf8" /><Relationship Type="http://schemas.openxmlformats.org/officeDocument/2006/relationships/slideLayout" Target="/ppt/slideLayouts/slideLayout14.xml" Id="R1c7b87d5cdcd44ad" /><Relationship Type="http://schemas.openxmlformats.org/officeDocument/2006/relationships/slideLayout" Target="/ppt/slideLayouts/slideLayout15.xml" Id="R305b1d4d55694b04" /><Relationship Type="http://schemas.openxmlformats.org/officeDocument/2006/relationships/slideLayout" Target="/ppt/slideLayouts/slideLayout16.xml" Id="R25ed34e9226944c1" /><Relationship Type="http://schemas.openxmlformats.org/officeDocument/2006/relationships/slideLayout" Target="/ppt/slideLayouts/slideLayout17.xml" Id="R334784cc769448c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3acd2ea5d4b05"/>
    <p:sldLayoutId xmlns:r="http://schemas.openxmlformats.org/officeDocument/2006/relationships" id="2147483650" r:id="R1757f6332a17465b"/>
    <p:sldLayoutId xmlns:r="http://schemas.openxmlformats.org/officeDocument/2006/relationships" id="2147483651" r:id="R222f6aadd371487b"/>
    <p:sldLayoutId xmlns:r="http://schemas.openxmlformats.org/officeDocument/2006/relationships" id="2147483652" r:id="R9b26ab7e85cf4431"/>
    <p:sldLayoutId xmlns:r="http://schemas.openxmlformats.org/officeDocument/2006/relationships" id="2147483653" r:id="R18f140a88e1c451d"/>
    <p:sldLayoutId xmlns:r="http://schemas.openxmlformats.org/officeDocument/2006/relationships" id="2147483654" r:id="Rdeb9d0fc43e84420"/>
    <p:sldLayoutId xmlns:r="http://schemas.openxmlformats.org/officeDocument/2006/relationships" id="2147483655" r:id="R5e155e987eb245c8"/>
    <p:sldLayoutId xmlns:r="http://schemas.openxmlformats.org/officeDocument/2006/relationships" id="2147483656" r:id="R84fda2ee55bb4db8"/>
    <p:sldLayoutId xmlns:r="http://schemas.openxmlformats.org/officeDocument/2006/relationships" id="2147483657" r:id="R147206d0b87d4a30"/>
    <p:sldLayoutId xmlns:r="http://schemas.openxmlformats.org/officeDocument/2006/relationships" id="2147483658" r:id="Ra6877f56959b40e9"/>
    <p:sldLayoutId xmlns:r="http://schemas.openxmlformats.org/officeDocument/2006/relationships" id="2147483659" r:id="Ra79b4a74d7664f85"/>
    <p:sldLayoutId xmlns:r="http://schemas.openxmlformats.org/officeDocument/2006/relationships" id="2147483660" r:id="R9eff5172a8744cc6"/>
    <p:sldLayoutId xmlns:r="http://schemas.openxmlformats.org/officeDocument/2006/relationships" id="2147483661" r:id="Ra5c8d075a27b42b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c7b87d5cdcd44ad"/>
    <p:sldLayoutId xmlns:r="http://schemas.openxmlformats.org/officeDocument/2006/relationships" id="2147483664" r:id="R305b1d4d55694b04"/>
    <p:sldLayoutId xmlns:r="http://schemas.openxmlformats.org/officeDocument/2006/relationships" id="2147483665" r:id="R25ed34e9226944c1"/>
    <p:sldLayoutId xmlns:r="http://schemas.openxmlformats.org/officeDocument/2006/relationships" id="2147483666" r:id="R334784cc769448c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a644cb7b940a2" /><Relationship Type="http://schemas.openxmlformats.org/officeDocument/2006/relationships/notesSlide" Target="/ppt/notesSlides/notesSlide1.xml" Id="R1c2f51d836f34d0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ab4b6c02ead43f1" /><Relationship Type="http://schemas.openxmlformats.org/officeDocument/2006/relationships/notesSlide" Target="/ppt/notesSlides/notesSlide10.xml" Id="R64f9da922e5d4ae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11d9051b08f4ba6" /><Relationship Type="http://schemas.openxmlformats.org/officeDocument/2006/relationships/hyperlink" Target="https://www.eduqas.co.uk/media/w42hvhgp/eduqas-gcse-rs-spec-full-from-2016-e-1109.pdf" TargetMode="External" Id="R869aa1572d2d4f86" /><Relationship Type="http://schemas.openxmlformats.org/officeDocument/2006/relationships/hyperlink" Target="https://www.eduqas.co.uk/media/jj5ottgk/wjec-eduqas-gcse-9-1-religious-studies-a-guidance-for-teaching.pdf" TargetMode="External" Id="R3d833ca37be7491b" /><Relationship Type="http://schemas.openxmlformats.org/officeDocument/2006/relationships/hyperlink" Target="https://www.vatican.va/content/catechism/en.html" TargetMode="External" Id="R00b543aeca514161" /><Relationship Type="http://schemas.openxmlformats.org/officeDocument/2006/relationships/hyperlink" Target="https://plumvillage.org/mindfulness/the-5-mindfulness-trainings" TargetMode="External" Id="Re6473ccaa47245e7" /><Relationship Type="http://schemas.openxmlformats.org/officeDocument/2006/relationships/notesSlide" Target="/ppt/notesSlides/notesSlide11.xml" Id="R464f816e3e59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12e238893fb4a1c" /><Relationship Type="http://schemas.openxmlformats.org/officeDocument/2006/relationships/notesSlide" Target="/ppt/notesSlides/notesSlide2.xml" Id="R0cf55c4ab631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f2a7492e9d9424e" /><Relationship Type="http://schemas.openxmlformats.org/officeDocument/2006/relationships/notesSlide" Target="/ppt/notesSlides/notesSlide3.xml" Id="Rf8dba9925bf3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dabe4ea689c9462e" /><Relationship Type="http://schemas.openxmlformats.org/officeDocument/2006/relationships/notesSlide" Target="/ppt/notesSlides/notesSlide4.xml" Id="R8aedc95d8803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48992b0bb8e44759" /><Relationship Type="http://schemas.openxmlformats.org/officeDocument/2006/relationships/notesSlide" Target="/ppt/notesSlides/notesSlide5.xml" Id="R0dee907dcdd4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c4f536a6e8554ea6" /><Relationship Type="http://schemas.openxmlformats.org/officeDocument/2006/relationships/notesSlide" Target="/ppt/notesSlides/notesSlide6.xml" Id="R03e52fd8e8c9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c800a1420aa4f8f" /><Relationship Type="http://schemas.openxmlformats.org/officeDocument/2006/relationships/notesSlide" Target="/ppt/notesSlides/notesSlide7.xml" Id="Re04bc8c79d8742f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b54a0983abd4223" /><Relationship Type="http://schemas.openxmlformats.org/officeDocument/2006/relationships/notesSlide" Target="/ppt/notesSlides/notesSlide8.xml" Id="R2b2adba5746b483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e44876eaf3349d3" /><Relationship Type="http://schemas.openxmlformats.org/officeDocument/2006/relationships/notesSlide" Target="/ppt/notesSlides/notesSlide9.xml" Id="Ree352979648c4af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E119366-1D9E-45C5-8845-A2F9D5725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FB6C934-D6DE-4E0C-BA0D-CB970D4E4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Ethical Approaches
to Relationships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Makes a Good Life?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69aa1572d2d4f86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d833ca37be7491b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0b543aeca514161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6473ccaa47245e7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Ethical Approaches
to Relationships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ethical approaches to relationships.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ethics.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virtue and duty.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Makes a Good Life?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ethics</a:t>
            </a:r>
            <a:r>
              <a:t> — reasoned principles for deciding what actions and character are right or wrong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virtue</a:t>
            </a:r>
            <a:r>
              <a:t> — a good quality of character developed through repeated practice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duty</a:t>
            </a:r>
            <a:r>
              <a:t> — an action a person is morally required to perform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ethics.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virtue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duty.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thical Approaches to Relationship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Ethical Approaches to Relationships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Virtue: a good quality of character developed through repeated practice.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Duty: an action a person is morally required to perform.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Humanism: a non-religious worldview centred on human reason, welfare and responsibility.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ethical approaches to relationships separates description, interpretation and evaluation.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Relationships, marriage and family life in the twenty-first century, including same-sex relationships and gender roles.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evidence includes scripture and other sources of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Ethics: reasoned principles for deciding what actions and character are right or wrong.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Ethical Approaches to Relationship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Ethical Approaches to Relationships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Family life in the twenty-first century.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Ethics: reasoned principles for deciding what actions.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Duty: an action a person is morally required to perform.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ethical approaches to relationships.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ethics and virtue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ethical approaches to relationship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ethical approaches to relationships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2026-08-19T12:02:40.0460000Z</dcterms:created>
  <dcterms:modified xsi:type="dcterms:W3CDTF">2026-08-19T12:02:40.0460000Z</dcterms:modified>
</coreProperties>
</file>