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1e6ff68505f4929" /><Relationship Type="http://schemas.openxmlformats.org/officeDocument/2006/relationships/extended-properties" Target="/docProps/app.xml" Id="R18050f2cf8704267" /><Relationship Type="http://schemas.openxmlformats.org/officeDocument/2006/relationships/officeDocument" Target="/ppt/presentation.xml" Id="Rf2e4805c6ed0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2c2f9c61847ce"/>
    <p:sldMasterId xmlns:r="http://schemas.openxmlformats.org/officeDocument/2006/relationships" id="2147483662" r:id="R6254188c7f1f4c8a"/>
  </p:sldMasterIdLst>
  <p:notesMasterIdLst>
    <p:notesMasterId xmlns:r="http://schemas.openxmlformats.org/officeDocument/2006/relationships" r:id="R03da95b786874b64"/>
  </p:notesMasterIdLst>
  <p:sldIdLst>
    <p:sldId xmlns:r="http://schemas.openxmlformats.org/officeDocument/2006/relationships" id="256" r:id="Rdd6f20d04f674349"/>
    <p:sldId xmlns:r="http://schemas.openxmlformats.org/officeDocument/2006/relationships" id="257" r:id="Rcb9157ef41104f54"/>
    <p:sldId xmlns:r="http://schemas.openxmlformats.org/officeDocument/2006/relationships" id="258" r:id="Rc8ac6f8982204f4d"/>
    <p:sldId xmlns:r="http://schemas.openxmlformats.org/officeDocument/2006/relationships" id="259" r:id="Rb9add25b44204c1f"/>
    <p:sldId xmlns:r="http://schemas.openxmlformats.org/officeDocument/2006/relationships" id="260" r:id="R9f7bcd309e684225"/>
    <p:sldId xmlns:r="http://schemas.openxmlformats.org/officeDocument/2006/relationships" id="261" r:id="R0a1e3501a46e4fbb"/>
    <p:sldId xmlns:r="http://schemas.openxmlformats.org/officeDocument/2006/relationships" id="262" r:id="R1c4b4a8a58e84de2"/>
    <p:sldId xmlns:r="http://schemas.openxmlformats.org/officeDocument/2006/relationships" id="263" r:id="Ree108d0737fc40bd"/>
    <p:sldId xmlns:r="http://schemas.openxmlformats.org/officeDocument/2006/relationships" id="264" r:id="R7336398c5f064ac3"/>
    <p:sldId xmlns:r="http://schemas.openxmlformats.org/officeDocument/2006/relationships" id="265" r:id="R74dc55e66674415b"/>
    <p:sldId xmlns:r="http://schemas.openxmlformats.org/officeDocument/2006/relationships" id="266" r:id="R0d8c42dd07a145f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dcc50e1fe0f42e2" /><Relationship Type="http://schemas.openxmlformats.org/officeDocument/2006/relationships/slideMaster" Target="/ppt/slideMasters/slideMaster1.xml" Id="R62a2c2f9c61847ce" /><Relationship Type="http://schemas.openxmlformats.org/officeDocument/2006/relationships/slideMaster" Target="/ppt/slideMasters/slideMaster2.xml" Id="R6254188c7f1f4c8a" /><Relationship Type="http://schemas.openxmlformats.org/officeDocument/2006/relationships/notesMaster" Target="/ppt/notesMasters/notesMaster1.xml" Id="R03da95b786874b64" /><Relationship Type="http://schemas.openxmlformats.org/officeDocument/2006/relationships/presProps" Target="/ppt/presProps.xml" Id="R5ccc7e7e20594851" /><Relationship Type="http://schemas.openxmlformats.org/officeDocument/2006/relationships/viewProps" Target="/ppt/viewProps.xml" Id="R46091e4309cb47d7" /><Relationship Type="http://schemas.openxmlformats.org/officeDocument/2006/relationships/tableStyles" Target="/ppt/tableStyles.xml" Id="R62725b348ac64435" /><Relationship Type="http://schemas.openxmlformats.org/officeDocument/2006/relationships/slide" Target="/ppt/slides/slide1.xml" Id="Rdd6f20d04f674349" /><Relationship Type="http://schemas.openxmlformats.org/officeDocument/2006/relationships/slide" Target="/ppt/slides/slide2.xml" Id="Rcb9157ef41104f54" /><Relationship Type="http://schemas.openxmlformats.org/officeDocument/2006/relationships/slide" Target="/ppt/slides/slide3.xml" Id="Rc8ac6f8982204f4d" /><Relationship Type="http://schemas.openxmlformats.org/officeDocument/2006/relationships/slide" Target="/ppt/slides/slide4.xml" Id="Rb9add25b44204c1f" /><Relationship Type="http://schemas.openxmlformats.org/officeDocument/2006/relationships/slide" Target="/ppt/slides/slide5.xml" Id="R9f7bcd309e684225" /><Relationship Type="http://schemas.openxmlformats.org/officeDocument/2006/relationships/slide" Target="/ppt/slides/slide6.xml" Id="R0a1e3501a46e4fbb" /><Relationship Type="http://schemas.openxmlformats.org/officeDocument/2006/relationships/slide" Target="/ppt/slides/slide7.xml" Id="R1c4b4a8a58e84de2" /><Relationship Type="http://schemas.openxmlformats.org/officeDocument/2006/relationships/slide" Target="/ppt/slides/slide8.xml" Id="Ree108d0737fc40bd" /><Relationship Type="http://schemas.openxmlformats.org/officeDocument/2006/relationships/slide" Target="/ppt/slides/slide9.xml" Id="R7336398c5f064ac3" /><Relationship Type="http://schemas.openxmlformats.org/officeDocument/2006/relationships/slide" Target="/ppt/slides/slide10.xml" Id="R74dc55e66674415b" /><Relationship Type="http://schemas.openxmlformats.org/officeDocument/2006/relationships/slide" Target="/ppt/slides/slide11.xml" Id="R0d8c42dd07a145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51cfb6c4019430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29b5415213a4c2f" /><Relationship Type="http://schemas.openxmlformats.org/officeDocument/2006/relationships/notesMaster" Target="/ppt/notesMasters/notesMaster1.xml" Id="Ra06ae4d1713044b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2ebe4eaea0840de" /><Relationship Type="http://schemas.openxmlformats.org/officeDocument/2006/relationships/notesMaster" Target="/ppt/notesMasters/notesMaster1.xml" Id="R7eb7de730c1e46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94ded3d052a4231" /><Relationship Type="http://schemas.openxmlformats.org/officeDocument/2006/relationships/notesMaster" Target="/ppt/notesMasters/notesMaster1.xml" Id="R7c7bf484b31344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3731c9fb8964a68" /><Relationship Type="http://schemas.openxmlformats.org/officeDocument/2006/relationships/notesMaster" Target="/ppt/notesMasters/notesMaster1.xml" Id="R3b1e0ed3f23f47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d9627a44974e44" /><Relationship Type="http://schemas.openxmlformats.org/officeDocument/2006/relationships/notesMaster" Target="/ppt/notesMasters/notesMaster1.xml" Id="Rb7213fa17e0742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4ee4e2525084c3f" /><Relationship Type="http://schemas.openxmlformats.org/officeDocument/2006/relationships/notesMaster" Target="/ppt/notesMasters/notesMaster1.xml" Id="R0544a6bfbfff46c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41b2061e794a55" /><Relationship Type="http://schemas.openxmlformats.org/officeDocument/2006/relationships/notesMaster" Target="/ppt/notesMasters/notesMaster1.xml" Id="R145500517a5d461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a74788d75314c4f" /><Relationship Type="http://schemas.openxmlformats.org/officeDocument/2006/relationships/notesMaster" Target="/ppt/notesMasters/notesMaster1.xml" Id="R7d4517d7acc5412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004ca2e444743f4" /><Relationship Type="http://schemas.openxmlformats.org/officeDocument/2006/relationships/notesMaster" Target="/ppt/notesMasters/notesMaster1.xml" Id="Rd07af420d98a48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01f1040e81d462d" /><Relationship Type="http://schemas.openxmlformats.org/officeDocument/2006/relationships/notesMaster" Target="/ppt/notesMasters/notesMaster1.xml" Id="Rf792d7532efd452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d08f00ec914e23" /><Relationship Type="http://schemas.openxmlformats.org/officeDocument/2006/relationships/notesMaster" Target="/ppt/notesMasters/notesMaster1.xml" Id="R44b4cb8182e341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19c932fa1497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4511df82a4a7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f9e1c53e84fa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5bf0bc5de493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c002eb9a4491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277cc14dcb6489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d4255b29d06423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aa18939aff1470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d20ea34d6a9415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f07e8abcf4a3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8ce7580564dd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8fd6b59e64c4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bbe90fc22413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564cafcf54f3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576d07f58470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1152cc5ab43c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72de8724a43b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be1fcfde404a21" /><Relationship Type="http://schemas.openxmlformats.org/officeDocument/2006/relationships/slideLayout" Target="/ppt/slideLayouts/slideLayout1.xml" Id="R636347ec42034f26" /><Relationship Type="http://schemas.openxmlformats.org/officeDocument/2006/relationships/slideLayout" Target="/ppt/slideLayouts/slideLayout2.xml" Id="R8926dafc73514ace" /><Relationship Type="http://schemas.openxmlformats.org/officeDocument/2006/relationships/slideLayout" Target="/ppt/slideLayouts/slideLayout3.xml" Id="R09f5b0ad398a4ef5" /><Relationship Type="http://schemas.openxmlformats.org/officeDocument/2006/relationships/slideLayout" Target="/ppt/slideLayouts/slideLayout4.xml" Id="R00386f7e42d440be" /><Relationship Type="http://schemas.openxmlformats.org/officeDocument/2006/relationships/slideLayout" Target="/ppt/slideLayouts/slideLayout5.xml" Id="R92efaf28061c4916" /><Relationship Type="http://schemas.openxmlformats.org/officeDocument/2006/relationships/slideLayout" Target="/ppt/slideLayouts/slideLayout6.xml" Id="R6866591251fb4b64" /><Relationship Type="http://schemas.openxmlformats.org/officeDocument/2006/relationships/slideLayout" Target="/ppt/slideLayouts/slideLayout7.xml" Id="R7ecd7042b15b4a77" /><Relationship Type="http://schemas.openxmlformats.org/officeDocument/2006/relationships/slideLayout" Target="/ppt/slideLayouts/slideLayout8.xml" Id="Red4a52c990be4c9a" /><Relationship Type="http://schemas.openxmlformats.org/officeDocument/2006/relationships/slideLayout" Target="/ppt/slideLayouts/slideLayout9.xml" Id="R26c61aeb9f0b41d6" /><Relationship Type="http://schemas.openxmlformats.org/officeDocument/2006/relationships/slideLayout" Target="/ppt/slideLayouts/slideLayout10.xml" Id="Rc002483b33554760" /><Relationship Type="http://schemas.openxmlformats.org/officeDocument/2006/relationships/slideLayout" Target="/ppt/slideLayouts/slideLayout11.xml" Id="R51769af55138473b" /><Relationship Type="http://schemas.openxmlformats.org/officeDocument/2006/relationships/slideLayout" Target="/ppt/slideLayouts/slideLayout12.xml" Id="R8aa4a6911a004640" /><Relationship Type="http://schemas.openxmlformats.org/officeDocument/2006/relationships/slideLayout" Target="/ppt/slideLayouts/slideLayout13.xml" Id="R654a158c8e95447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b595a41a3f844a9" /><Relationship Type="http://schemas.openxmlformats.org/officeDocument/2006/relationships/slideLayout" Target="/ppt/slideLayouts/slideLayout14.xml" Id="R0e1ba9fc59d94bb0" /><Relationship Type="http://schemas.openxmlformats.org/officeDocument/2006/relationships/slideLayout" Target="/ppt/slideLayouts/slideLayout15.xml" Id="R818620c39a584e30" /><Relationship Type="http://schemas.openxmlformats.org/officeDocument/2006/relationships/slideLayout" Target="/ppt/slideLayouts/slideLayout16.xml" Id="R88afffeb329845e7" /><Relationship Type="http://schemas.openxmlformats.org/officeDocument/2006/relationships/slideLayout" Target="/ppt/slideLayouts/slideLayout17.xml" Id="Re18c671cd480421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347ec42034f26"/>
    <p:sldLayoutId xmlns:r="http://schemas.openxmlformats.org/officeDocument/2006/relationships" id="2147483650" r:id="R8926dafc73514ace"/>
    <p:sldLayoutId xmlns:r="http://schemas.openxmlformats.org/officeDocument/2006/relationships" id="2147483651" r:id="R09f5b0ad398a4ef5"/>
    <p:sldLayoutId xmlns:r="http://schemas.openxmlformats.org/officeDocument/2006/relationships" id="2147483652" r:id="R00386f7e42d440be"/>
    <p:sldLayoutId xmlns:r="http://schemas.openxmlformats.org/officeDocument/2006/relationships" id="2147483653" r:id="R92efaf28061c4916"/>
    <p:sldLayoutId xmlns:r="http://schemas.openxmlformats.org/officeDocument/2006/relationships" id="2147483654" r:id="R6866591251fb4b64"/>
    <p:sldLayoutId xmlns:r="http://schemas.openxmlformats.org/officeDocument/2006/relationships" id="2147483655" r:id="R7ecd7042b15b4a77"/>
    <p:sldLayoutId xmlns:r="http://schemas.openxmlformats.org/officeDocument/2006/relationships" id="2147483656" r:id="Red4a52c990be4c9a"/>
    <p:sldLayoutId xmlns:r="http://schemas.openxmlformats.org/officeDocument/2006/relationships" id="2147483657" r:id="R26c61aeb9f0b41d6"/>
    <p:sldLayoutId xmlns:r="http://schemas.openxmlformats.org/officeDocument/2006/relationships" id="2147483658" r:id="Rc002483b33554760"/>
    <p:sldLayoutId xmlns:r="http://schemas.openxmlformats.org/officeDocument/2006/relationships" id="2147483659" r:id="R51769af55138473b"/>
    <p:sldLayoutId xmlns:r="http://schemas.openxmlformats.org/officeDocument/2006/relationships" id="2147483660" r:id="R8aa4a6911a004640"/>
    <p:sldLayoutId xmlns:r="http://schemas.openxmlformats.org/officeDocument/2006/relationships" id="2147483661" r:id="R654a158c8e95447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e1ba9fc59d94bb0"/>
    <p:sldLayoutId xmlns:r="http://schemas.openxmlformats.org/officeDocument/2006/relationships" id="2147483664" r:id="R818620c39a584e30"/>
    <p:sldLayoutId xmlns:r="http://schemas.openxmlformats.org/officeDocument/2006/relationships" id="2147483665" r:id="R88afffeb329845e7"/>
    <p:sldLayoutId xmlns:r="http://schemas.openxmlformats.org/officeDocument/2006/relationships" id="2147483666" r:id="Re18c671cd480421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c8b680434a75" /><Relationship Type="http://schemas.openxmlformats.org/officeDocument/2006/relationships/notesSlide" Target="/ppt/notesSlides/notesSlide1.xml" Id="R3e8dac49d4fd468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7c0d0320f6d43dc" /><Relationship Type="http://schemas.openxmlformats.org/officeDocument/2006/relationships/notesSlide" Target="/ppt/notesSlides/notesSlide10.xml" Id="R75dc36e269124a0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536db1328604a8b" /><Relationship Type="http://schemas.openxmlformats.org/officeDocument/2006/relationships/hyperlink" Target="https://www.eduqas.co.uk/media/w42hvhgp/eduqas-gcse-rs-spec-full-from-2016-e-1109.pdf" TargetMode="External" Id="Re6f8443310114b93" /><Relationship Type="http://schemas.openxmlformats.org/officeDocument/2006/relationships/hyperlink" Target="https://www.eduqas.co.uk/media/jj5ottgk/wjec-eduqas-gcse-9-1-religious-studies-a-guidance-for-teaching.pdf" TargetMode="External" Id="Ra0cb1c16d1cc4e44" /><Relationship Type="http://schemas.openxmlformats.org/officeDocument/2006/relationships/hyperlink" Target="https://www.eduqas.co.uk/media/5dtfofos/how-to-mark-a-d-question-2025_.pdf" TargetMode="External" Id="Reafa720898b84851" /><Relationship Type="http://schemas.openxmlformats.org/officeDocument/2006/relationships/hyperlink" Target="https://www.eduqas.co.uk/media/xvef2xv0/eduqas-gcse-religious-studies-s25.pdf" TargetMode="External" Id="R550825459a714b44" /><Relationship Type="http://schemas.openxmlformats.org/officeDocument/2006/relationships/hyperlink" Target="https://www.eduqas.co.uk/media/uthpu5yd/eduqas-gcse-religious-studies-route-a-s24-e-final-report.pdf" TargetMode="External" Id="Re5b02f29164b4f5c" /><Relationship Type="http://schemas.openxmlformats.org/officeDocument/2006/relationships/hyperlink" Target="https://www.eduqas.co.uk/media/d2jlqa33/eduqas-gcse-rs-route-a-fc-sc-report-s23-e.pdf" TargetMode="External" Id="Rf399bd87bf364d39" /><Relationship Type="http://schemas.openxmlformats.org/officeDocument/2006/relationships/notesSlide" Target="/ppt/notesSlides/notesSlide11.xml" Id="R790978befe92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37055414c414550" /><Relationship Type="http://schemas.openxmlformats.org/officeDocument/2006/relationships/notesSlide" Target="/ppt/notesSlides/notesSlide2.xml" Id="Rbf3b07b01291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39044dbe23674249" /><Relationship Type="http://schemas.openxmlformats.org/officeDocument/2006/relationships/notesSlide" Target="/ppt/notesSlides/notesSlide3.xml" Id="R4da4c65d5147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4a86a9d90c942e0" /><Relationship Type="http://schemas.openxmlformats.org/officeDocument/2006/relationships/notesSlide" Target="/ppt/notesSlides/notesSlide4.xml" Id="Rec0fb05870b2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99f748a788084ea5" /><Relationship Type="http://schemas.openxmlformats.org/officeDocument/2006/relationships/notesSlide" Target="/ppt/notesSlides/notesSlide5.xml" Id="R3caed2ea4831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f6173af28b4b4f8e" /><Relationship Type="http://schemas.openxmlformats.org/officeDocument/2006/relationships/notesSlide" Target="/ppt/notesSlides/notesSlide6.xml" Id="R4653ea3af95b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e45f35ba55d40b5" /><Relationship Type="http://schemas.openxmlformats.org/officeDocument/2006/relationships/notesSlide" Target="/ppt/notesSlides/notesSlide7.xml" Id="Rb44ed9d9597e4d6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1def347a3764e82" /><Relationship Type="http://schemas.openxmlformats.org/officeDocument/2006/relationships/notesSlide" Target="/ppt/notesSlides/notesSlide8.xml" Id="R91ac21ad3cb64e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c32e09f255e4adb" /><Relationship Type="http://schemas.openxmlformats.org/officeDocument/2006/relationships/notesSlide" Target="/ppt/notesSlides/notesSlide9.xml" Id="R00408b3b5c254bc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9FEDAB7-CF05-41D5-81A2-52C54B2F3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CCB3224-0439-4BD4-92D2-724401EE6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Relationships
Feedback and Transfer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feedback sharpen religious and ethical judgement?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6f8443310114b9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0cb1c16d1cc4e44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afa720898b84851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50825459a714b44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5b02f29164b4f5c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399bd87bf364d39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Relationships
Feedback and Transfer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feedback sharpen religious and ethical judgement?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Relationships question with a changed object or qualifier.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Evidence Before Advice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question wording as the standard.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Select one high-leverage limiter, not every imperfection.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knowledge, execution and SPaG diagnoses.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a rule that describes visible behaviour in the next answer.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one apparently strong sentence that does not earn its place.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Circle the strongest sentence.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Box the first loss of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one ‘Next time, I will…’ repair rule.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gives two ethical opinions without a religious basis.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identifies each tradition, authority and relevant diversity.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calls a reason unfair or strong without a criterion.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judges it under consistency, consequence or religious authority.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pastes a memorised paragraph around a new statement.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selects only the evidence that advances the exact claim.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this repair should transfer to a different topic.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arked response beside a concise rewritten sec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Marked response beside a concise rewritten section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2026-08-19T21:55:19.9980000Z</dcterms:created>
  <dcterms:modified xsi:type="dcterms:W3CDTF">2026-08-19T21:55:19.9980000Z</dcterms:modified>
</coreProperties>
</file>