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8fcd6d1bb5d405f" /><Relationship Type="http://schemas.openxmlformats.org/officeDocument/2006/relationships/extended-properties" Target="/docProps/app.xml" Id="Rce1973935c354f35" /><Relationship Type="http://schemas.openxmlformats.org/officeDocument/2006/relationships/officeDocument" Target="/ppt/presentation.xml" Id="Re8b0eb861753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e4ae1b5e942ff"/>
    <p:sldMasterId xmlns:r="http://schemas.openxmlformats.org/officeDocument/2006/relationships" id="2147483662" r:id="R72a4b024e60d4c24"/>
  </p:sldMasterIdLst>
  <p:notesMasterIdLst>
    <p:notesMasterId xmlns:r="http://schemas.openxmlformats.org/officeDocument/2006/relationships" r:id="Rf96f9fb5175e4639"/>
  </p:notesMasterIdLst>
  <p:sldIdLst>
    <p:sldId xmlns:r="http://schemas.openxmlformats.org/officeDocument/2006/relationships" id="256" r:id="R34faed60b8e1462f"/>
    <p:sldId xmlns:r="http://schemas.openxmlformats.org/officeDocument/2006/relationships" id="257" r:id="Rbcfbbf1eb9694db8"/>
    <p:sldId xmlns:r="http://schemas.openxmlformats.org/officeDocument/2006/relationships" id="258" r:id="Rff7c9461d2fb48ec"/>
    <p:sldId xmlns:r="http://schemas.openxmlformats.org/officeDocument/2006/relationships" id="259" r:id="Ra6ba7ca7491846d2"/>
    <p:sldId xmlns:r="http://schemas.openxmlformats.org/officeDocument/2006/relationships" id="260" r:id="Rff6a7293f7804acc"/>
    <p:sldId xmlns:r="http://schemas.openxmlformats.org/officeDocument/2006/relationships" id="261" r:id="R6db0a0eb00744178"/>
    <p:sldId xmlns:r="http://schemas.openxmlformats.org/officeDocument/2006/relationships" id="262" r:id="R85c25523de0f4d8e"/>
    <p:sldId xmlns:r="http://schemas.openxmlformats.org/officeDocument/2006/relationships" id="263" r:id="Rd537195707a3458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383d4b6b9574cc7" /><Relationship Type="http://schemas.openxmlformats.org/officeDocument/2006/relationships/slideMaster" Target="/ppt/slideMasters/slideMaster1.xml" Id="Rddfe4ae1b5e942ff" /><Relationship Type="http://schemas.openxmlformats.org/officeDocument/2006/relationships/slideMaster" Target="/ppt/slideMasters/slideMaster2.xml" Id="R72a4b024e60d4c24" /><Relationship Type="http://schemas.openxmlformats.org/officeDocument/2006/relationships/notesMaster" Target="/ppt/notesMasters/notesMaster1.xml" Id="Rf96f9fb5175e4639" /><Relationship Type="http://schemas.openxmlformats.org/officeDocument/2006/relationships/presProps" Target="/ppt/presProps.xml" Id="Rfcb938ee29684b8b" /><Relationship Type="http://schemas.openxmlformats.org/officeDocument/2006/relationships/viewProps" Target="/ppt/viewProps.xml" Id="R2d4585de32704c05" /><Relationship Type="http://schemas.openxmlformats.org/officeDocument/2006/relationships/tableStyles" Target="/ppt/tableStyles.xml" Id="R269ea0a76cf54e2d" /><Relationship Type="http://schemas.openxmlformats.org/officeDocument/2006/relationships/slide" Target="/ppt/slides/slide1.xml" Id="R34faed60b8e1462f" /><Relationship Type="http://schemas.openxmlformats.org/officeDocument/2006/relationships/slide" Target="/ppt/slides/slide2.xml" Id="Rbcfbbf1eb9694db8" /><Relationship Type="http://schemas.openxmlformats.org/officeDocument/2006/relationships/slide" Target="/ppt/slides/slide3.xml" Id="Rff7c9461d2fb48ec" /><Relationship Type="http://schemas.openxmlformats.org/officeDocument/2006/relationships/slide" Target="/ppt/slides/slide4.xml" Id="Ra6ba7ca7491846d2" /><Relationship Type="http://schemas.openxmlformats.org/officeDocument/2006/relationships/slide" Target="/ppt/slides/slide5.xml" Id="Rff6a7293f7804acc" /><Relationship Type="http://schemas.openxmlformats.org/officeDocument/2006/relationships/slide" Target="/ppt/slides/slide6.xml" Id="R6db0a0eb00744178" /><Relationship Type="http://schemas.openxmlformats.org/officeDocument/2006/relationships/slide" Target="/ppt/slides/slide7.xml" Id="R85c25523de0f4d8e" /><Relationship Type="http://schemas.openxmlformats.org/officeDocument/2006/relationships/slide" Target="/ppt/slides/slide8.xml" Id="Rd537195707a3458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c4d5c170342459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fbacfcfd0b4451a" /><Relationship Type="http://schemas.openxmlformats.org/officeDocument/2006/relationships/notesMaster" Target="/ppt/notesMasters/notesMaster1.xml" Id="Rb111d5f5f2be4e6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a7925d313fb4ae6" /><Relationship Type="http://schemas.openxmlformats.org/officeDocument/2006/relationships/notesMaster" Target="/ppt/notesMasters/notesMaster1.xml" Id="Rbcf4a8bf3fb642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0079575cf3c4f18" /><Relationship Type="http://schemas.openxmlformats.org/officeDocument/2006/relationships/notesMaster" Target="/ppt/notesMasters/notesMaster1.xml" Id="R72ff28a763ab45d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993c62860424196" /><Relationship Type="http://schemas.openxmlformats.org/officeDocument/2006/relationships/notesMaster" Target="/ppt/notesMasters/notesMaster1.xml" Id="Rff033a7b5aba47b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adb0024e65f4179" /><Relationship Type="http://schemas.openxmlformats.org/officeDocument/2006/relationships/notesMaster" Target="/ppt/notesMasters/notesMaster1.xml" Id="R77098038b62b497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229920fb5e347bc" /><Relationship Type="http://schemas.openxmlformats.org/officeDocument/2006/relationships/notesMaster" Target="/ppt/notesMasters/notesMaster1.xml" Id="R14763dcc017d4fa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ca0f121b9dc4a1a" /><Relationship Type="http://schemas.openxmlformats.org/officeDocument/2006/relationships/notesMaster" Target="/ppt/notesMasters/notesMaster1.xml" Id="R96e81fc44d6247f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15af37951a949aa" /><Relationship Type="http://schemas.openxmlformats.org/officeDocument/2006/relationships/notesMaster" Target="/ppt/notesMasters/notesMaster1.xml" Id="R5987a564335f438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491658c19434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2bb2bfe8547b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c69a4cf174c22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ddd2609e0449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cbd985ffd4ae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364c9739b99453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a461e40231f4360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78b352f115c42e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11f833bf73a49e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b055134784a8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817126abe4e1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3b8796ba7410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b34b5dbf342e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95aa6f589435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9bfd78e5844d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d971441e6419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20b3657e7408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66fb0d55234f97" /><Relationship Type="http://schemas.openxmlformats.org/officeDocument/2006/relationships/slideLayout" Target="/ppt/slideLayouts/slideLayout1.xml" Id="R947eec6bfea94792" /><Relationship Type="http://schemas.openxmlformats.org/officeDocument/2006/relationships/slideLayout" Target="/ppt/slideLayouts/slideLayout2.xml" Id="R789365220d684c13" /><Relationship Type="http://schemas.openxmlformats.org/officeDocument/2006/relationships/slideLayout" Target="/ppt/slideLayouts/slideLayout3.xml" Id="R84944508a1504bbc" /><Relationship Type="http://schemas.openxmlformats.org/officeDocument/2006/relationships/slideLayout" Target="/ppt/slideLayouts/slideLayout4.xml" Id="R79f58893f1124437" /><Relationship Type="http://schemas.openxmlformats.org/officeDocument/2006/relationships/slideLayout" Target="/ppt/slideLayouts/slideLayout5.xml" Id="Rdcd4cdbc24fe4121" /><Relationship Type="http://schemas.openxmlformats.org/officeDocument/2006/relationships/slideLayout" Target="/ppt/slideLayouts/slideLayout6.xml" Id="R1ba9393c7a544681" /><Relationship Type="http://schemas.openxmlformats.org/officeDocument/2006/relationships/slideLayout" Target="/ppt/slideLayouts/slideLayout7.xml" Id="R60fc3dc5100744cd" /><Relationship Type="http://schemas.openxmlformats.org/officeDocument/2006/relationships/slideLayout" Target="/ppt/slideLayouts/slideLayout8.xml" Id="Reefd18e513d649c4" /><Relationship Type="http://schemas.openxmlformats.org/officeDocument/2006/relationships/slideLayout" Target="/ppt/slideLayouts/slideLayout9.xml" Id="R808371b8787b4be2" /><Relationship Type="http://schemas.openxmlformats.org/officeDocument/2006/relationships/slideLayout" Target="/ppt/slideLayouts/slideLayout10.xml" Id="Ra06f821a384943e6" /><Relationship Type="http://schemas.openxmlformats.org/officeDocument/2006/relationships/slideLayout" Target="/ppt/slideLayouts/slideLayout11.xml" Id="R584831e85cf24238" /><Relationship Type="http://schemas.openxmlformats.org/officeDocument/2006/relationships/slideLayout" Target="/ppt/slideLayouts/slideLayout12.xml" Id="Rb04961fceb884cfd" /><Relationship Type="http://schemas.openxmlformats.org/officeDocument/2006/relationships/slideLayout" Target="/ppt/slideLayouts/slideLayout13.xml" Id="Rc04e875b30e344d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0eb115cf10949c3" /><Relationship Type="http://schemas.openxmlformats.org/officeDocument/2006/relationships/slideLayout" Target="/ppt/slideLayouts/slideLayout14.xml" Id="R1837ed4fb8644890" /><Relationship Type="http://schemas.openxmlformats.org/officeDocument/2006/relationships/slideLayout" Target="/ppt/slideLayouts/slideLayout15.xml" Id="Reeb38caa7cf14b5d" /><Relationship Type="http://schemas.openxmlformats.org/officeDocument/2006/relationships/slideLayout" Target="/ppt/slideLayouts/slideLayout16.xml" Id="R3642e7d2af964566" /><Relationship Type="http://schemas.openxmlformats.org/officeDocument/2006/relationships/slideLayout" Target="/ppt/slideLayouts/slideLayout17.xml" Id="R1618c69630134a29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eec6bfea94792"/>
    <p:sldLayoutId xmlns:r="http://schemas.openxmlformats.org/officeDocument/2006/relationships" id="2147483650" r:id="R789365220d684c13"/>
    <p:sldLayoutId xmlns:r="http://schemas.openxmlformats.org/officeDocument/2006/relationships" id="2147483651" r:id="R84944508a1504bbc"/>
    <p:sldLayoutId xmlns:r="http://schemas.openxmlformats.org/officeDocument/2006/relationships" id="2147483652" r:id="R79f58893f1124437"/>
    <p:sldLayoutId xmlns:r="http://schemas.openxmlformats.org/officeDocument/2006/relationships" id="2147483653" r:id="Rdcd4cdbc24fe4121"/>
    <p:sldLayoutId xmlns:r="http://schemas.openxmlformats.org/officeDocument/2006/relationships" id="2147483654" r:id="R1ba9393c7a544681"/>
    <p:sldLayoutId xmlns:r="http://schemas.openxmlformats.org/officeDocument/2006/relationships" id="2147483655" r:id="R60fc3dc5100744cd"/>
    <p:sldLayoutId xmlns:r="http://schemas.openxmlformats.org/officeDocument/2006/relationships" id="2147483656" r:id="Reefd18e513d649c4"/>
    <p:sldLayoutId xmlns:r="http://schemas.openxmlformats.org/officeDocument/2006/relationships" id="2147483657" r:id="R808371b8787b4be2"/>
    <p:sldLayoutId xmlns:r="http://schemas.openxmlformats.org/officeDocument/2006/relationships" id="2147483658" r:id="Ra06f821a384943e6"/>
    <p:sldLayoutId xmlns:r="http://schemas.openxmlformats.org/officeDocument/2006/relationships" id="2147483659" r:id="R584831e85cf24238"/>
    <p:sldLayoutId xmlns:r="http://schemas.openxmlformats.org/officeDocument/2006/relationships" id="2147483660" r:id="Rb04961fceb884cfd"/>
    <p:sldLayoutId xmlns:r="http://schemas.openxmlformats.org/officeDocument/2006/relationships" id="2147483661" r:id="Rc04e875b30e344d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837ed4fb8644890"/>
    <p:sldLayoutId xmlns:r="http://schemas.openxmlformats.org/officeDocument/2006/relationships" id="2147483664" r:id="Reeb38caa7cf14b5d"/>
    <p:sldLayoutId xmlns:r="http://schemas.openxmlformats.org/officeDocument/2006/relationships" id="2147483665" r:id="R3642e7d2af964566"/>
    <p:sldLayoutId xmlns:r="http://schemas.openxmlformats.org/officeDocument/2006/relationships" id="2147483666" r:id="R1618c69630134a2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6686836d4c52" /><Relationship Type="http://schemas.openxmlformats.org/officeDocument/2006/relationships/notesSlide" Target="/ppt/notesSlides/notesSlide1.xml" Id="R9244791051fc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0dd5f8f584b49b5" /><Relationship Type="http://schemas.openxmlformats.org/officeDocument/2006/relationships/notesSlide" Target="/ppt/notesSlides/notesSlide2.xml" Id="Re87f77008648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7f625a3d6dfb46aa" /><Relationship Type="http://schemas.openxmlformats.org/officeDocument/2006/relationships/notesSlide" Target="/ppt/notesSlides/notesSlide3.xml" Id="Rdf07f9c5c787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1df399c53264017" /><Relationship Type="http://schemas.openxmlformats.org/officeDocument/2006/relationships/notesSlide" Target="/ppt/notesSlides/notesSlide4.xml" Id="R1d5811f5b232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fcff6033c4943b4" /><Relationship Type="http://schemas.openxmlformats.org/officeDocument/2006/relationships/notesSlide" Target="/ppt/notesSlides/notesSlide5.xml" Id="R04140dad8bb3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64d6ba0977c14a87" /><Relationship Type="http://schemas.openxmlformats.org/officeDocument/2006/relationships/notesSlide" Target="/ppt/notesSlides/notesSlide6.xml" Id="Re4fff0d6f550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ec2d171413644e0" /><Relationship Type="http://schemas.openxmlformats.org/officeDocument/2006/relationships/notesSlide" Target="/ppt/notesSlides/notesSlide7.xml" Id="R9fe97e8990b6457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37ec4d9cfe7457f" /><Relationship Type="http://schemas.openxmlformats.org/officeDocument/2006/relationships/hyperlink" Target="https://www.eduqas.co.uk/media/w42hvhgp/eduqas-gcse-rs-spec-full-from-2016-e-1109.pdf" TargetMode="External" Id="Rb19eff99aeb34d24" /><Relationship Type="http://schemas.openxmlformats.org/officeDocument/2006/relationships/hyperlink" Target="https://www.eduqas.co.uk/media/jj5ottgk/wjec-eduqas-gcse-9-1-religious-studies-a-guidance-for-teaching.pdf" TargetMode="External" Id="R90b7817c5cae483e" /><Relationship Type="http://schemas.openxmlformats.org/officeDocument/2006/relationships/hyperlink" Target="https://www.eduqas.co.uk/media/5dtfofos/how-to-mark-a-d-question-2025_.pdf" TargetMode="External" Id="R4a3a3e53815342a5" /><Relationship Type="http://schemas.openxmlformats.org/officeDocument/2006/relationships/hyperlink" Target="https://www.eduqas.co.uk/media/uthpu5yd/eduqas-gcse-religious-studies-route-a-s24-e-final-report.pdf" TargetMode="External" Id="R797b61da83b04b88" /><Relationship Type="http://schemas.openxmlformats.org/officeDocument/2006/relationships/notesSlide" Target="/ppt/notesSlides/notesSlide8.xml" Id="R8f4006466ef64d5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C46B3898-3841-41AC-8B7B-915A45FC5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DA15925-EA9A-4024-92EC-CBF580BDD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Relationships Unit Assessment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ethical judgement remain precise under timed conditions?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Relationships Unit 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exact route, command words and scope of this assessment.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checks protect marks before submission.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each response fulfils the question set.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Read the paper instructions.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Check that every page is present.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details only where directed.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ethical judgement remain precise under timed conditions?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approved Relationships assessment and answer space.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Confirm the live duration, stop cues, marks and access arrangements.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State whether this sitting includes the six SPaG marks on 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this preparation slide before presenting the assessment to pupils.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deck deliberately does not invent a secure paper, live timing or access arrangement.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Complete every red preparation instruction using the actual context for this sitting.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display this slide to pupils once preparation is complete.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Question Demands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 · define</a:t>
            </a:r>
            <a:r>
              <a:t> — give the accurate boundary of the named key concept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 · describe</a:t>
            </a:r>
            <a:r>
              <a:t> — select coherent and accurate features of what is named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 · explain</a:t>
            </a:r>
            <a:r>
              <a:t> — develop why, how, importance, meaning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 · discuss</a:t>
            </a:r>
            <a:r>
              <a:t> — analyse competing reasons and reach justified judgement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Box each command word and underline the exact object, quantity and qualifier before writing.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ssessment paper cover beside an examination clock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Assessment paper cover beside an examination clock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Complete the 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two identifiable religious traditions in c.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religious authority and diversity visible where relevant.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exact d statement rather than rehearsing a generic debate.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Check content first, then proofread SPaG separately when directed.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Complete the teacher-supplied Relationships a, b, c and d set under the conditions stated by your teacher.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Humanism cannot replace either religious tradition in c.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general answer about equality may miss roles in worship or family.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Judgement needs a criterion, not an unsupported adjective.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After the 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part of the statement most changed the argument you selected?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losed answer booklet beside one short reflection promp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Closed answer booklet beside one short reflection prompt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Approved Relationships assessment and answer booklet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Black pen and permitted access materials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access arrangements, if applicable [Before Slide 2]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closing images [Title; Slide 6]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 timer or examination clock [Slides 2–5]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question-demand guidance [Slides 4–5]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7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19eff99aeb34d24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0b7817c5cae483e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a3a3e53815342a5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97b61da83b04b88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2026-08-19T21:55:10.5850000Z</dcterms:created>
  <dcterms:modified xsi:type="dcterms:W3CDTF">2026-08-19T21:55:10.5850000Z</dcterms:modified>
</coreProperties>
</file>