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f5535b4c9e3478a" /><Relationship Type="http://schemas.openxmlformats.org/officeDocument/2006/relationships/extended-properties" Target="/docProps/app.xml" Id="R8fe0caf66a75408b" /><Relationship Type="http://schemas.openxmlformats.org/officeDocument/2006/relationships/officeDocument" Target="/ppt/presentation.xml" Id="R9ca36ee4eb66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14227d57e4495"/>
    <p:sldMasterId xmlns:r="http://schemas.openxmlformats.org/officeDocument/2006/relationships" id="2147483662" r:id="R8d802b92ac474f3f"/>
  </p:sldMasterIdLst>
  <p:notesMasterIdLst>
    <p:notesMasterId xmlns:r="http://schemas.openxmlformats.org/officeDocument/2006/relationships" r:id="Rc624d923cd3f4706"/>
  </p:notesMasterIdLst>
  <p:sldIdLst>
    <p:sldId xmlns:r="http://schemas.openxmlformats.org/officeDocument/2006/relationships" id="256" r:id="R6ef72e2a656b4b25"/>
    <p:sldId xmlns:r="http://schemas.openxmlformats.org/officeDocument/2006/relationships" id="257" r:id="Re78a83f6908f48f5"/>
    <p:sldId xmlns:r="http://schemas.openxmlformats.org/officeDocument/2006/relationships" id="258" r:id="R43b49232f5f246aa"/>
    <p:sldId xmlns:r="http://schemas.openxmlformats.org/officeDocument/2006/relationships" id="259" r:id="Rf90e02a2d7ab44c6"/>
    <p:sldId xmlns:r="http://schemas.openxmlformats.org/officeDocument/2006/relationships" id="260" r:id="R04e35bbadcd34ba6"/>
    <p:sldId xmlns:r="http://schemas.openxmlformats.org/officeDocument/2006/relationships" id="261" r:id="R0239e0aa8bcb437d"/>
    <p:sldId xmlns:r="http://schemas.openxmlformats.org/officeDocument/2006/relationships" id="262" r:id="R01e7aba8efa34fcc"/>
    <p:sldId xmlns:r="http://schemas.openxmlformats.org/officeDocument/2006/relationships" id="263" r:id="R8a647694fc03464b"/>
    <p:sldId xmlns:r="http://schemas.openxmlformats.org/officeDocument/2006/relationships" id="264" r:id="Rf71ac9d9c8db4b0f"/>
    <p:sldId xmlns:r="http://schemas.openxmlformats.org/officeDocument/2006/relationships" id="265" r:id="R7eaad1b063a54a7c"/>
    <p:sldId xmlns:r="http://schemas.openxmlformats.org/officeDocument/2006/relationships" id="266" r:id="Rf5c9ae5f388a4e3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dce65175bef4eeb" /><Relationship Type="http://schemas.openxmlformats.org/officeDocument/2006/relationships/slideMaster" Target="/ppt/slideMasters/slideMaster1.xml" Id="R16d14227d57e4495" /><Relationship Type="http://schemas.openxmlformats.org/officeDocument/2006/relationships/slideMaster" Target="/ppt/slideMasters/slideMaster2.xml" Id="R8d802b92ac474f3f" /><Relationship Type="http://schemas.openxmlformats.org/officeDocument/2006/relationships/notesMaster" Target="/ppt/notesMasters/notesMaster1.xml" Id="Rc624d923cd3f4706" /><Relationship Type="http://schemas.openxmlformats.org/officeDocument/2006/relationships/presProps" Target="/ppt/presProps.xml" Id="Rfc3c679384c84562" /><Relationship Type="http://schemas.openxmlformats.org/officeDocument/2006/relationships/viewProps" Target="/ppt/viewProps.xml" Id="R17d1372586b54a16" /><Relationship Type="http://schemas.openxmlformats.org/officeDocument/2006/relationships/tableStyles" Target="/ppt/tableStyles.xml" Id="R3f2d07dd6fc745cd" /><Relationship Type="http://schemas.openxmlformats.org/officeDocument/2006/relationships/slide" Target="/ppt/slides/slide1.xml" Id="R6ef72e2a656b4b25" /><Relationship Type="http://schemas.openxmlformats.org/officeDocument/2006/relationships/slide" Target="/ppt/slides/slide2.xml" Id="Re78a83f6908f48f5" /><Relationship Type="http://schemas.openxmlformats.org/officeDocument/2006/relationships/slide" Target="/ppt/slides/slide3.xml" Id="R43b49232f5f246aa" /><Relationship Type="http://schemas.openxmlformats.org/officeDocument/2006/relationships/slide" Target="/ppt/slides/slide4.xml" Id="Rf90e02a2d7ab44c6" /><Relationship Type="http://schemas.openxmlformats.org/officeDocument/2006/relationships/slide" Target="/ppt/slides/slide5.xml" Id="R04e35bbadcd34ba6" /><Relationship Type="http://schemas.openxmlformats.org/officeDocument/2006/relationships/slide" Target="/ppt/slides/slide6.xml" Id="R0239e0aa8bcb437d" /><Relationship Type="http://schemas.openxmlformats.org/officeDocument/2006/relationships/slide" Target="/ppt/slides/slide7.xml" Id="R01e7aba8efa34fcc" /><Relationship Type="http://schemas.openxmlformats.org/officeDocument/2006/relationships/slide" Target="/ppt/slides/slide8.xml" Id="R8a647694fc03464b" /><Relationship Type="http://schemas.openxmlformats.org/officeDocument/2006/relationships/slide" Target="/ppt/slides/slide9.xml" Id="Rf71ac9d9c8db4b0f" /><Relationship Type="http://schemas.openxmlformats.org/officeDocument/2006/relationships/slide" Target="/ppt/slides/slide10.xml" Id="R7eaad1b063a54a7c" /><Relationship Type="http://schemas.openxmlformats.org/officeDocument/2006/relationships/slide" Target="/ppt/slides/slide11.xml" Id="Rf5c9ae5f388a4e3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3ade7ee0b8fb4da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845abdc4bb24850" /><Relationship Type="http://schemas.openxmlformats.org/officeDocument/2006/relationships/notesMaster" Target="/ppt/notesMasters/notesMaster1.xml" Id="Raecfc01bb961429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6793330e76c4378" /><Relationship Type="http://schemas.openxmlformats.org/officeDocument/2006/relationships/notesMaster" Target="/ppt/notesMasters/notesMaster1.xml" Id="Rfea55b15b2334b0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6196672c1a9429b" /><Relationship Type="http://schemas.openxmlformats.org/officeDocument/2006/relationships/notesMaster" Target="/ppt/notesMasters/notesMaster1.xml" Id="R3a7436bb300949e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b361d74e50840d9" /><Relationship Type="http://schemas.openxmlformats.org/officeDocument/2006/relationships/notesMaster" Target="/ppt/notesMasters/notesMaster1.xml" Id="Re7dbaaac519a405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3adde856a774b48" /><Relationship Type="http://schemas.openxmlformats.org/officeDocument/2006/relationships/notesMaster" Target="/ppt/notesMasters/notesMaster1.xml" Id="R17a9a976b96c407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d72f716c2ab4ff8" /><Relationship Type="http://schemas.openxmlformats.org/officeDocument/2006/relationships/notesMaster" Target="/ppt/notesMasters/notesMaster1.xml" Id="Rf239ef5a81ee453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7d704a894434faa" /><Relationship Type="http://schemas.openxmlformats.org/officeDocument/2006/relationships/notesMaster" Target="/ppt/notesMasters/notesMaster1.xml" Id="R3851c0d6c30146d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367b000a8494b98" /><Relationship Type="http://schemas.openxmlformats.org/officeDocument/2006/relationships/notesMaster" Target="/ppt/notesMasters/notesMaster1.xml" Id="R0dc73ae37e8f461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4329fce57ee4a4c" /><Relationship Type="http://schemas.openxmlformats.org/officeDocument/2006/relationships/notesMaster" Target="/ppt/notesMasters/notesMaster1.xml" Id="R1393b4d745c0403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baf4af98e424072" /><Relationship Type="http://schemas.openxmlformats.org/officeDocument/2006/relationships/notesMaster" Target="/ppt/notesMasters/notesMaster1.xml" Id="R4a92ae908b16487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8c18ee16763488a" /><Relationship Type="http://schemas.openxmlformats.org/officeDocument/2006/relationships/notesMaster" Target="/ppt/notesMasters/notesMaster1.xml" Id="R36cc350be9634f4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rebuild\data\learning-journeys.json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https://www.cps.gov.uk/publications/performance-management-and-case-outcomes/assisted-suicide</a:t>
            </a:r>
          </a:p>
          <a:p xmlns:a="http://schemas.openxmlformats.org/drawingml/2006/main">
            <a:r>
              <a:t>- https://commonslibrary.parliament.uk/terminally-ill-adults-end-of-life-bills/</a:t>
            </a:r>
          </a:p>
          <a:p xmlns:a="http://schemas.openxmlformats.org/drawingml/2006/main">
            <a:r>
              <a:t>- https://www.vatican.va/content/catechism/en/part_three/section_two/chapter_two/article_5/i_respect_for_human_life.html</a:t>
            </a:r>
          </a:p>
          <a:p xmlns:a="http://schemas.openxmlformats.org/drawingml/2006/main">
            <a:r>
              <a:t>- https://humanists.uk/wp-content/uploads/2024-10-24-NS-Assisted-Dying-Palliative-Care-Briefing-2.pdf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b26370987474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4c2801ab90407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c0b390b774cc7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1eb886455402f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efbe863e84b98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10aeeb1471542f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78e1083fe634842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e1df2d0eafb4863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44997031cd044e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06ed9b64944e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23f83a38647b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bdd1fdbd7445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f88986aa94a13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4f8aad6514f3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937eb40264d8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4c8e21a7d425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ef91c06d6465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f4d5d14fd93434a" /><Relationship Type="http://schemas.openxmlformats.org/officeDocument/2006/relationships/slideLayout" Target="/ppt/slideLayouts/slideLayout1.xml" Id="R22d14c142e674e18" /><Relationship Type="http://schemas.openxmlformats.org/officeDocument/2006/relationships/slideLayout" Target="/ppt/slideLayouts/slideLayout2.xml" Id="R252a0a2759994ce0" /><Relationship Type="http://schemas.openxmlformats.org/officeDocument/2006/relationships/slideLayout" Target="/ppt/slideLayouts/slideLayout3.xml" Id="R8318c91cca8d49d5" /><Relationship Type="http://schemas.openxmlformats.org/officeDocument/2006/relationships/slideLayout" Target="/ppt/slideLayouts/slideLayout4.xml" Id="R4dce3987c50d4e24" /><Relationship Type="http://schemas.openxmlformats.org/officeDocument/2006/relationships/slideLayout" Target="/ppt/slideLayouts/slideLayout5.xml" Id="Ra34ff41839ed4ed1" /><Relationship Type="http://schemas.openxmlformats.org/officeDocument/2006/relationships/slideLayout" Target="/ppt/slideLayouts/slideLayout6.xml" Id="Raf5efd1c88214cfa" /><Relationship Type="http://schemas.openxmlformats.org/officeDocument/2006/relationships/slideLayout" Target="/ppt/slideLayouts/slideLayout7.xml" Id="R0153553f49b04a22" /><Relationship Type="http://schemas.openxmlformats.org/officeDocument/2006/relationships/slideLayout" Target="/ppt/slideLayouts/slideLayout8.xml" Id="R5927b496d9044f61" /><Relationship Type="http://schemas.openxmlformats.org/officeDocument/2006/relationships/slideLayout" Target="/ppt/slideLayouts/slideLayout9.xml" Id="R545a8875951843e4" /><Relationship Type="http://schemas.openxmlformats.org/officeDocument/2006/relationships/slideLayout" Target="/ppt/slideLayouts/slideLayout10.xml" Id="R6e69e07b3cf84572" /><Relationship Type="http://schemas.openxmlformats.org/officeDocument/2006/relationships/slideLayout" Target="/ppt/slideLayouts/slideLayout11.xml" Id="Rf60e7f6b2cb14cbf" /><Relationship Type="http://schemas.openxmlformats.org/officeDocument/2006/relationships/slideLayout" Target="/ppt/slideLayouts/slideLayout12.xml" Id="R938df69a2842429d" /><Relationship Type="http://schemas.openxmlformats.org/officeDocument/2006/relationships/slideLayout" Target="/ppt/slideLayouts/slideLayout13.xml" Id="R0d1e7bc8946547a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a0d4b65b4b87456c" /><Relationship Type="http://schemas.openxmlformats.org/officeDocument/2006/relationships/slideLayout" Target="/ppt/slideLayouts/slideLayout14.xml" Id="R7004362184be44e6" /><Relationship Type="http://schemas.openxmlformats.org/officeDocument/2006/relationships/slideLayout" Target="/ppt/slideLayouts/slideLayout15.xml" Id="R4c83921953a14ec7" /><Relationship Type="http://schemas.openxmlformats.org/officeDocument/2006/relationships/slideLayout" Target="/ppt/slideLayouts/slideLayout16.xml" Id="R83d32519fa5f43aa" /><Relationship Type="http://schemas.openxmlformats.org/officeDocument/2006/relationships/slideLayout" Target="/ppt/slideLayouts/slideLayout17.xml" Id="R63fc6f2314504862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14c142e674e18"/>
    <p:sldLayoutId xmlns:r="http://schemas.openxmlformats.org/officeDocument/2006/relationships" id="2147483650" r:id="R252a0a2759994ce0"/>
    <p:sldLayoutId xmlns:r="http://schemas.openxmlformats.org/officeDocument/2006/relationships" id="2147483651" r:id="R8318c91cca8d49d5"/>
    <p:sldLayoutId xmlns:r="http://schemas.openxmlformats.org/officeDocument/2006/relationships" id="2147483652" r:id="R4dce3987c50d4e24"/>
    <p:sldLayoutId xmlns:r="http://schemas.openxmlformats.org/officeDocument/2006/relationships" id="2147483653" r:id="Ra34ff41839ed4ed1"/>
    <p:sldLayoutId xmlns:r="http://schemas.openxmlformats.org/officeDocument/2006/relationships" id="2147483654" r:id="Raf5efd1c88214cfa"/>
    <p:sldLayoutId xmlns:r="http://schemas.openxmlformats.org/officeDocument/2006/relationships" id="2147483655" r:id="R0153553f49b04a22"/>
    <p:sldLayoutId xmlns:r="http://schemas.openxmlformats.org/officeDocument/2006/relationships" id="2147483656" r:id="R5927b496d9044f61"/>
    <p:sldLayoutId xmlns:r="http://schemas.openxmlformats.org/officeDocument/2006/relationships" id="2147483657" r:id="R545a8875951843e4"/>
    <p:sldLayoutId xmlns:r="http://schemas.openxmlformats.org/officeDocument/2006/relationships" id="2147483658" r:id="R6e69e07b3cf84572"/>
    <p:sldLayoutId xmlns:r="http://schemas.openxmlformats.org/officeDocument/2006/relationships" id="2147483659" r:id="Rf60e7f6b2cb14cbf"/>
    <p:sldLayoutId xmlns:r="http://schemas.openxmlformats.org/officeDocument/2006/relationships" id="2147483660" r:id="R938df69a2842429d"/>
    <p:sldLayoutId xmlns:r="http://schemas.openxmlformats.org/officeDocument/2006/relationships" id="2147483661" r:id="R0d1e7bc8946547a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7004362184be44e6"/>
    <p:sldLayoutId xmlns:r="http://schemas.openxmlformats.org/officeDocument/2006/relationships" id="2147483664" r:id="R4c83921953a14ec7"/>
    <p:sldLayoutId xmlns:r="http://schemas.openxmlformats.org/officeDocument/2006/relationships" id="2147483665" r:id="R83d32519fa5f43aa"/>
    <p:sldLayoutId xmlns:r="http://schemas.openxmlformats.org/officeDocument/2006/relationships" id="2147483666" r:id="R63fc6f231450486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2f6e3d6df4825" /><Relationship Type="http://schemas.openxmlformats.org/officeDocument/2006/relationships/notesSlide" Target="/ppt/notesSlides/notesSlide1.xml" Id="R5c1a712140414c9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316a594d9bb42ef" /><Relationship Type="http://schemas.openxmlformats.org/officeDocument/2006/relationships/notesSlide" Target="/ppt/notesSlides/notesSlide10.xml" Id="R012cde0bb116444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84ef50f1b6444902" /><Relationship Type="http://schemas.openxmlformats.org/officeDocument/2006/relationships/hyperlink" Target="https://www.eduqas.co.uk/media/w42hvhgp/eduqas-gcse-rs-spec-full-from-2016-e-1109.pdf" TargetMode="External" Id="R639b205f25f246fa" /><Relationship Type="http://schemas.openxmlformats.org/officeDocument/2006/relationships/hyperlink" Target="https://www.cps.gov.uk/publications/performance-management-and-case-outcomes/assisted-suicide" TargetMode="External" Id="R56ee656e76bd47f4" /><Relationship Type="http://schemas.openxmlformats.org/officeDocument/2006/relationships/hyperlink" Target="https://commonslibrary.parliament.uk/terminally-ill-adults-end-of-life-bills/" TargetMode="External" Id="R44eca75662e24dcb" /><Relationship Type="http://schemas.openxmlformats.org/officeDocument/2006/relationships/hyperlink" Target="https://www.vatican.va/content/catechism/en/part_three/section_two/chapter_two/article_5/i_respect_for_human_life.html" TargetMode="External" Id="Rf5187a88e2624bfb" /><Relationship Type="http://schemas.openxmlformats.org/officeDocument/2006/relationships/hyperlink" Target="https://humanists.uk/wp-content/uploads/2024-10-24-NS-Assisted-Dying-Palliative-Care-Briefing-2.pdf" TargetMode="External" Id="Rf6b162fd15eb4b05" /><Relationship Type="http://schemas.openxmlformats.org/officeDocument/2006/relationships/notesSlide" Target="/ppt/notesSlides/notesSlide11.xml" Id="R1799ea75066d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7c75e4549024276" /><Relationship Type="http://schemas.openxmlformats.org/officeDocument/2006/relationships/notesSlide" Target="/ppt/notesSlides/notesSlide2.xml" Id="R9652e0f1f7fe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bcb5ebe9533f42a4" /><Relationship Type="http://schemas.openxmlformats.org/officeDocument/2006/relationships/notesSlide" Target="/ppt/notesSlides/notesSlide3.xml" Id="R35a8362ae9c6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7a5b1f7cc86a4403" /><Relationship Type="http://schemas.openxmlformats.org/officeDocument/2006/relationships/notesSlide" Target="/ppt/notesSlides/notesSlide4.xml" Id="R4b3a48a9427f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ffdb9a7f939447b6" /><Relationship Type="http://schemas.openxmlformats.org/officeDocument/2006/relationships/notesSlide" Target="/ppt/notesSlides/notesSlide5.xml" Id="R4dde24522c27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2c4b16c31024e65" /><Relationship Type="http://schemas.openxmlformats.org/officeDocument/2006/relationships/notesSlide" Target="/ppt/notesSlides/notesSlide6.xml" Id="R0a70e4a1966d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86085afbf5984bbe" /><Relationship Type="http://schemas.openxmlformats.org/officeDocument/2006/relationships/notesSlide" Target="/ppt/notesSlides/notesSlide7.xml" Id="Rbc9c96ad036449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a3427a9a6af4048" /><Relationship Type="http://schemas.openxmlformats.org/officeDocument/2006/relationships/notesSlide" Target="/ppt/notesSlides/notesSlide8.xml" Id="Rf56fae52131b4e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05e30ee59924d78" /><Relationship Type="http://schemas.openxmlformats.org/officeDocument/2006/relationships/notesSlide" Target="/ppt/notesSlides/notesSlide9.xml" Id="R97584d62039e407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0271831C-37C8-488C-B1CF-AF44461B5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181164CE-59CB-4842-B980-B0876E20F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Who Owns the
End of Life?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Who should decide when autonomy and protection conflict?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&amp;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SUP-07 · SUPPLEMENTAL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&amp; DEATH  |  SUP-07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fictional case dossier [Slides 7–8]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4, 7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Conditional lesson: cancel or redeploy before core, assessment, feedback or revision [Teacher planning]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CPS assisted-suicide law page; recheck before teaching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House of Commons Library bill tracker; recheck before teaching [Slides 3–8]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&amp; DEATH  |  SUP-07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33350" rIns="2857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39b205f25f246fa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Crown Prosecution Service.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6ee656e76bd47f4"/>
              </a:rPr>
              <a:t>Assisted Suicide</a:t>
            </a:r>
            <a:r>
              <a:t>. Updated to 31 March 2026; checked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House of Commons Library.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eca75662e24dcb"/>
              </a:rPr>
              <a:t>Terminally Ill Adults (End of Life) Bills</a:t>
            </a:r>
            <a:r>
              <a:t>. Checked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Vatican.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5187a88e2624bfb"/>
              </a:rPr>
              <a:t>Catechism: Respect for Human Life</a:t>
            </a:r>
            <a:r>
              <a:t>. Accessed 19 August 2026. [Teaching slides]</a:t>
            </a:r>
          </a:p>
          <a:p xmlns:a="http://schemas.openxmlformats.org/drawingml/2006/main">
            <a:pPr marL="0" indent="0" algn="l">
              <a:spcAft>
                <a:spcPts val="3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Humanists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6b162fd15eb4b05"/>
              </a:rPr>
              <a:t>Assisted Dying and Palliative Care Briefing</a:t>
            </a:r>
            <a:r>
              <a:t>. 24 October 2024; accessed 19 August 2026.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Who Owns the
End of Life?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SUP-07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difference between assisted dying, euthanasia and refusing treatment.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autonomy, compassion, sanctity and protection shape debate.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individuals should control the timing of death.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Distinguish euthanasia and assisted dying.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why autonomy matters.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law might limit that choice.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Who should decide when autonomy and protection conflict?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Law Check: 19/08/2026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SUP-07 SUPPLEMENTAL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 England and Wales, encouraging or assisting suicide remains an offence under section 2 of the Suicide Act 1961.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2024–26 assisted-dying bill fell when the parliamentary session ended and did not become law.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2026–27 bill has been introduced; its second reading was scheduled for 11 September 2026.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 action: recheck CPS and Parliament sources immediately before teaching.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Neutral law-check card with recheck warning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Neutral law-check card with recheck warning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Actions and Intentions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SUP-07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assisted dying</a:t>
            </a:r>
            <a:r>
              <a:t> — proposals enabling some terminally ill adults to end life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assisted suicide</a:t>
            </a:r>
            <a:r>
              <a:t> — assisting another person’s suicide; the current legal term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euthanasia</a:t>
            </a:r>
            <a:r>
              <a:t> — intentionally ending another life to relieve suffering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refusing treatment</a:t>
            </a:r>
            <a:r>
              <a:t> — a patient with capacity declining treatment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intention and who performs the final act matter to the definitions.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ive carefully separated end-of-life terms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Five carefully separated end-of-life terms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&amp; DEATH  |  SUP-07 SUPPLEMENTAL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Competing Principles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Catholic teaching rejects direct euthanasia while permitting refusal of burdensome or disproportionate treatment.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presents palliative care as a form of charity and insists diminished lives deserve special respect.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advocacy emphasises choice, bodily autonomy and relief of suffering.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Safeguard arguments emphasise pressure, capacity, unequal care and protection of vulnerable people.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 appears on both sides but supports different actions.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Autonomy or Protection?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SUP-07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Autonomy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Competent adults should shape their own dying.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Choice may preserve dignity and control.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Safeguards aim to identify informed, settled requests.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Steelman each position before identifying the point of genuine conflict.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Protection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Choices occur within unequal care and social pressure.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Law must protect vulnerable people from coercion.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right to choose could become a felt duty to die.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Case Conference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SUP-07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which new fact would most change your recommendation.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Separate the fictional patient’s facts, values and unknowns.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Apply Christian, Buddhist and Humanist reasoning.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Identify the strongest autonomy argument.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Identify the strongest safeguarding 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Recommend a lawful next step under the checked legal position.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eacher-prepared fictional case dossier · no identifiable patient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Teacher-prepared fictional case dossier · no identifiable patient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Ethics Jury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SUP-07 SUPPLEMENTAL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legal and ethical distinctions.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religious or non-religious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safeguards as more than a slogan.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supported, qualified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‘Autonomy should decide every end-of-life choice.’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Refusing treatment is not identical to assisted dying.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Compassion can motivate permission or protection.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Current law and moral judgement are different questions.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&amp; DEATH  |  SUP-07 SUPPLEMENTAL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safeguard matters most?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Balanced autonomy-and-protection scale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Balanced autonomy-and-protection scales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2026-08-19T19:20:25.0360000Z</dcterms:created>
  <dcterms:modified xsi:type="dcterms:W3CDTF">2026-08-19T19:20:25.0360000Z</dcterms:modified>
</coreProperties>
</file>