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8e6f728efae4d60" /><Relationship Type="http://schemas.openxmlformats.org/officeDocument/2006/relationships/extended-properties" Target="/docProps/app.xml" Id="R7ebca63dedb64470" /><Relationship Type="http://schemas.openxmlformats.org/officeDocument/2006/relationships/officeDocument" Target="/ppt/presentation.xml" Id="R031ddf559b2c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0c1bc24c34c46"/>
    <p:sldMasterId xmlns:r="http://schemas.openxmlformats.org/officeDocument/2006/relationships" id="2147483662" r:id="R62dec09835e64fc3"/>
  </p:sldMasterIdLst>
  <p:notesMasterIdLst>
    <p:notesMasterId xmlns:r="http://schemas.openxmlformats.org/officeDocument/2006/relationships" r:id="R9be934d471134716"/>
  </p:notesMasterIdLst>
  <p:sldIdLst>
    <p:sldId xmlns:r="http://schemas.openxmlformats.org/officeDocument/2006/relationships" id="256" r:id="R81fce1539f7d4a77"/>
    <p:sldId xmlns:r="http://schemas.openxmlformats.org/officeDocument/2006/relationships" id="257" r:id="Ra1767f4f35df4f17"/>
    <p:sldId xmlns:r="http://schemas.openxmlformats.org/officeDocument/2006/relationships" id="258" r:id="R3ead74d1b3a244dc"/>
    <p:sldId xmlns:r="http://schemas.openxmlformats.org/officeDocument/2006/relationships" id="259" r:id="R5b4cf37e7fd44cf3"/>
    <p:sldId xmlns:r="http://schemas.openxmlformats.org/officeDocument/2006/relationships" id="260" r:id="R962321fd1cc3497f"/>
    <p:sldId xmlns:r="http://schemas.openxmlformats.org/officeDocument/2006/relationships" id="261" r:id="R9a7094dfa55e4f20"/>
    <p:sldId xmlns:r="http://schemas.openxmlformats.org/officeDocument/2006/relationships" id="262" r:id="R8d13b3f0c5d145e0"/>
    <p:sldId xmlns:r="http://schemas.openxmlformats.org/officeDocument/2006/relationships" id="263" r:id="R7ac08b79c2d54831"/>
    <p:sldId xmlns:r="http://schemas.openxmlformats.org/officeDocument/2006/relationships" id="264" r:id="R9982a43b99e74486"/>
    <p:sldId xmlns:r="http://schemas.openxmlformats.org/officeDocument/2006/relationships" id="265" r:id="R0885eee2393849e3"/>
    <p:sldId xmlns:r="http://schemas.openxmlformats.org/officeDocument/2006/relationships" id="266" r:id="Rff1c0d65ccf54038"/>
    <p:sldId xmlns:r="http://schemas.openxmlformats.org/officeDocument/2006/relationships" id="267" r:id="Rb5ef56580c5a44e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33dff4ea896469e" /><Relationship Type="http://schemas.openxmlformats.org/officeDocument/2006/relationships/slideMaster" Target="/ppt/slideMasters/slideMaster1.xml" Id="R2040c1bc24c34c46" /><Relationship Type="http://schemas.openxmlformats.org/officeDocument/2006/relationships/slideMaster" Target="/ppt/slideMasters/slideMaster2.xml" Id="R62dec09835e64fc3" /><Relationship Type="http://schemas.openxmlformats.org/officeDocument/2006/relationships/notesMaster" Target="/ppt/notesMasters/notesMaster1.xml" Id="R9be934d471134716" /><Relationship Type="http://schemas.openxmlformats.org/officeDocument/2006/relationships/presProps" Target="/ppt/presProps.xml" Id="R628347471cc8400c" /><Relationship Type="http://schemas.openxmlformats.org/officeDocument/2006/relationships/viewProps" Target="/ppt/viewProps.xml" Id="Rd1f257b2db784e5f" /><Relationship Type="http://schemas.openxmlformats.org/officeDocument/2006/relationships/tableStyles" Target="/ppt/tableStyles.xml" Id="R4e940c259d7a42f0" /><Relationship Type="http://schemas.openxmlformats.org/officeDocument/2006/relationships/slide" Target="/ppt/slides/slide1.xml" Id="R81fce1539f7d4a77" /><Relationship Type="http://schemas.openxmlformats.org/officeDocument/2006/relationships/slide" Target="/ppt/slides/slide2.xml" Id="Ra1767f4f35df4f17" /><Relationship Type="http://schemas.openxmlformats.org/officeDocument/2006/relationships/slide" Target="/ppt/slides/slide3.xml" Id="R3ead74d1b3a244dc" /><Relationship Type="http://schemas.openxmlformats.org/officeDocument/2006/relationships/slide" Target="/ppt/slides/slide4.xml" Id="R5b4cf37e7fd44cf3" /><Relationship Type="http://schemas.openxmlformats.org/officeDocument/2006/relationships/slide" Target="/ppt/slides/slide5.xml" Id="R962321fd1cc3497f" /><Relationship Type="http://schemas.openxmlformats.org/officeDocument/2006/relationships/slide" Target="/ppt/slides/slide6.xml" Id="R9a7094dfa55e4f20" /><Relationship Type="http://schemas.openxmlformats.org/officeDocument/2006/relationships/slide" Target="/ppt/slides/slide7.xml" Id="R8d13b3f0c5d145e0" /><Relationship Type="http://schemas.openxmlformats.org/officeDocument/2006/relationships/slide" Target="/ppt/slides/slide8.xml" Id="R7ac08b79c2d54831" /><Relationship Type="http://schemas.openxmlformats.org/officeDocument/2006/relationships/slide" Target="/ppt/slides/slide9.xml" Id="R9982a43b99e74486" /><Relationship Type="http://schemas.openxmlformats.org/officeDocument/2006/relationships/slide" Target="/ppt/slides/slide10.xml" Id="R0885eee2393849e3" /><Relationship Type="http://schemas.openxmlformats.org/officeDocument/2006/relationships/slide" Target="/ppt/slides/slide11.xml" Id="Rff1c0d65ccf54038" /><Relationship Type="http://schemas.openxmlformats.org/officeDocument/2006/relationships/slide" Target="/ppt/slides/slide12.xml" Id="Rb5ef56580c5a44e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60b89e10e3f40e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737b3584e89437c" /><Relationship Type="http://schemas.openxmlformats.org/officeDocument/2006/relationships/notesMaster" Target="/ppt/notesMasters/notesMaster1.xml" Id="Rac0c3a4ba70f400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44ac0dfe1754520" /><Relationship Type="http://schemas.openxmlformats.org/officeDocument/2006/relationships/notesMaster" Target="/ppt/notesMasters/notesMaster1.xml" Id="R3fdcee10d463428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f9acb92e5ff4afd" /><Relationship Type="http://schemas.openxmlformats.org/officeDocument/2006/relationships/notesMaster" Target="/ppt/notesMasters/notesMaster1.xml" Id="R79b7683dd1a04a5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97b5b246a2f43c3" /><Relationship Type="http://schemas.openxmlformats.org/officeDocument/2006/relationships/notesMaster" Target="/ppt/notesMasters/notesMaster1.xml" Id="Ra58e11cc5e7f440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38940be9a5b4b6e" /><Relationship Type="http://schemas.openxmlformats.org/officeDocument/2006/relationships/notesMaster" Target="/ppt/notesMasters/notesMaster1.xml" Id="Rf031ae4aeb59468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b6263aec60942fb" /><Relationship Type="http://schemas.openxmlformats.org/officeDocument/2006/relationships/notesMaster" Target="/ppt/notesMasters/notesMaster1.xml" Id="Rb70f11a84e3d49d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3f1584adb324578" /><Relationship Type="http://schemas.openxmlformats.org/officeDocument/2006/relationships/notesMaster" Target="/ppt/notesMasters/notesMaster1.xml" Id="R44886a664119444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205c571285d40a4" /><Relationship Type="http://schemas.openxmlformats.org/officeDocument/2006/relationships/notesMaster" Target="/ppt/notesMasters/notesMaster1.xml" Id="R5b7868143dca474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4a3ef11b5264e44" /><Relationship Type="http://schemas.openxmlformats.org/officeDocument/2006/relationships/notesMaster" Target="/ppt/notesMasters/notesMaster1.xml" Id="R145a9cce0e224fb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23e57974cf44238" /><Relationship Type="http://schemas.openxmlformats.org/officeDocument/2006/relationships/notesMaster" Target="/ppt/notesMasters/notesMaster1.xml" Id="Re9a024bd9c3f4d8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a9d22072bed4c91" /><Relationship Type="http://schemas.openxmlformats.org/officeDocument/2006/relationships/notesMaster" Target="/ppt/notesMasters/notesMaster1.xml" Id="R60260aebf638482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94c35e6b8714bce" /><Relationship Type="http://schemas.openxmlformats.org/officeDocument/2006/relationships/notesMaster" Target="/ppt/notesMasters/notesMaster1.xml" Id="R3472ca3199d24b0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https://plato.stanford.edu/entries/moral-animal/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https://www.dignityindying.org.uk/assisted-dying/our-position-on-assisted-dying/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https://humanists.uk/humanist-climate-action/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https://www.maths.cam.ac.uk/features/stephen-hawking-milestones-life-physics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https://www.darwinproject.ac.uk/commentary/evolution/natural-selection</a:t>
            </a:r>
          </a:p>
          <a:p xmlns:a="http://schemas.openxmlformats.org/drawingml/2006/main">
            <a:r>
              <a:t>- https://www.nhm.ac.uk/discover/human-evolution.html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9eab34aec42e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3b575b94c434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39b4cd9f94be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9df0e838c489f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d5d1c633f491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c667dce8651466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9d963f800a34b5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7f948d2982452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f2b6478d7ef478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ae873d5b94ff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c8a5674014ae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26a0fe6f14df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0fcfae12f40e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b06a3960c484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3951262014de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23189e3af4d7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2fcdde5274ec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299d72abc9d4808" /><Relationship Type="http://schemas.openxmlformats.org/officeDocument/2006/relationships/slideLayout" Target="/ppt/slideLayouts/slideLayout1.xml" Id="R32eabce6bde24f11" /><Relationship Type="http://schemas.openxmlformats.org/officeDocument/2006/relationships/slideLayout" Target="/ppt/slideLayouts/slideLayout2.xml" Id="R1ac85699942245fa" /><Relationship Type="http://schemas.openxmlformats.org/officeDocument/2006/relationships/slideLayout" Target="/ppt/slideLayouts/slideLayout3.xml" Id="R8093fb33b9094b9c" /><Relationship Type="http://schemas.openxmlformats.org/officeDocument/2006/relationships/slideLayout" Target="/ppt/slideLayouts/slideLayout4.xml" Id="R1ae059c8e7bc434a" /><Relationship Type="http://schemas.openxmlformats.org/officeDocument/2006/relationships/slideLayout" Target="/ppt/slideLayouts/slideLayout5.xml" Id="Rfcc3b3ca26704416" /><Relationship Type="http://schemas.openxmlformats.org/officeDocument/2006/relationships/slideLayout" Target="/ppt/slideLayouts/slideLayout6.xml" Id="Re0b57cc07d54453a" /><Relationship Type="http://schemas.openxmlformats.org/officeDocument/2006/relationships/slideLayout" Target="/ppt/slideLayouts/slideLayout7.xml" Id="R1ee0c172ac024deb" /><Relationship Type="http://schemas.openxmlformats.org/officeDocument/2006/relationships/slideLayout" Target="/ppt/slideLayouts/slideLayout8.xml" Id="R5fa91d24076943cf" /><Relationship Type="http://schemas.openxmlformats.org/officeDocument/2006/relationships/slideLayout" Target="/ppt/slideLayouts/slideLayout9.xml" Id="R62820451cc974c2b" /><Relationship Type="http://schemas.openxmlformats.org/officeDocument/2006/relationships/slideLayout" Target="/ppt/slideLayouts/slideLayout10.xml" Id="R62356ba7ef934bc1" /><Relationship Type="http://schemas.openxmlformats.org/officeDocument/2006/relationships/slideLayout" Target="/ppt/slideLayouts/slideLayout11.xml" Id="Rf26ddeca04084942" /><Relationship Type="http://schemas.openxmlformats.org/officeDocument/2006/relationships/slideLayout" Target="/ppt/slideLayouts/slideLayout12.xml" Id="Re9ebe8f46e834bc2" /><Relationship Type="http://schemas.openxmlformats.org/officeDocument/2006/relationships/slideLayout" Target="/ppt/slideLayouts/slideLayout13.xml" Id="R9eb47946c85e4d1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abbcc13ff6c44cb" /><Relationship Type="http://schemas.openxmlformats.org/officeDocument/2006/relationships/slideLayout" Target="/ppt/slideLayouts/slideLayout14.xml" Id="R90ada5290a204510" /><Relationship Type="http://schemas.openxmlformats.org/officeDocument/2006/relationships/slideLayout" Target="/ppt/slideLayouts/slideLayout15.xml" Id="R646675b1b0e34a75" /><Relationship Type="http://schemas.openxmlformats.org/officeDocument/2006/relationships/slideLayout" Target="/ppt/slideLayouts/slideLayout16.xml" Id="R7b95d029dd26435c" /><Relationship Type="http://schemas.openxmlformats.org/officeDocument/2006/relationships/slideLayout" Target="/ppt/slideLayouts/slideLayout17.xml" Id="R7e5cf0660acd49d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abce6bde24f11"/>
    <p:sldLayoutId xmlns:r="http://schemas.openxmlformats.org/officeDocument/2006/relationships" id="2147483650" r:id="R1ac85699942245fa"/>
    <p:sldLayoutId xmlns:r="http://schemas.openxmlformats.org/officeDocument/2006/relationships" id="2147483651" r:id="R8093fb33b9094b9c"/>
    <p:sldLayoutId xmlns:r="http://schemas.openxmlformats.org/officeDocument/2006/relationships" id="2147483652" r:id="R1ae059c8e7bc434a"/>
    <p:sldLayoutId xmlns:r="http://schemas.openxmlformats.org/officeDocument/2006/relationships" id="2147483653" r:id="Rfcc3b3ca26704416"/>
    <p:sldLayoutId xmlns:r="http://schemas.openxmlformats.org/officeDocument/2006/relationships" id="2147483654" r:id="Re0b57cc07d54453a"/>
    <p:sldLayoutId xmlns:r="http://schemas.openxmlformats.org/officeDocument/2006/relationships" id="2147483655" r:id="R1ee0c172ac024deb"/>
    <p:sldLayoutId xmlns:r="http://schemas.openxmlformats.org/officeDocument/2006/relationships" id="2147483656" r:id="R5fa91d24076943cf"/>
    <p:sldLayoutId xmlns:r="http://schemas.openxmlformats.org/officeDocument/2006/relationships" id="2147483657" r:id="R62820451cc974c2b"/>
    <p:sldLayoutId xmlns:r="http://schemas.openxmlformats.org/officeDocument/2006/relationships" id="2147483658" r:id="R62356ba7ef934bc1"/>
    <p:sldLayoutId xmlns:r="http://schemas.openxmlformats.org/officeDocument/2006/relationships" id="2147483659" r:id="Rf26ddeca04084942"/>
    <p:sldLayoutId xmlns:r="http://schemas.openxmlformats.org/officeDocument/2006/relationships" id="2147483660" r:id="Re9ebe8f46e834bc2"/>
    <p:sldLayoutId xmlns:r="http://schemas.openxmlformats.org/officeDocument/2006/relationships" id="2147483661" r:id="R9eb47946c85e4d1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0ada5290a204510"/>
    <p:sldLayoutId xmlns:r="http://schemas.openxmlformats.org/officeDocument/2006/relationships" id="2147483664" r:id="R646675b1b0e34a75"/>
    <p:sldLayoutId xmlns:r="http://schemas.openxmlformats.org/officeDocument/2006/relationships" id="2147483665" r:id="R7b95d029dd26435c"/>
    <p:sldLayoutId xmlns:r="http://schemas.openxmlformats.org/officeDocument/2006/relationships" id="2147483666" r:id="R7e5cf0660acd49d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0ec18bc845d0" /><Relationship Type="http://schemas.openxmlformats.org/officeDocument/2006/relationships/notesSlide" Target="/ppt/notesSlides/notesSlide1.xml" Id="Rcd9161931ad2496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474bdaa25be4ecd" /><Relationship Type="http://schemas.openxmlformats.org/officeDocument/2006/relationships/notesSlide" Target="/ppt/notesSlides/notesSlide10.xml" Id="Rd4eaf4ce8a48419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52118d594454a3a" /><Relationship Type="http://schemas.openxmlformats.org/officeDocument/2006/relationships/hyperlink" Target="https://www.eduqas.co.uk/media/w42hvhgp/eduqas-gcse-rs-spec-full-from-2016-e-1109.pdf" TargetMode="External" Id="Rfa780eb5c1f0444c" /><Relationship Type="http://schemas.openxmlformats.org/officeDocument/2006/relationships/hyperlink" Target="https://plato.stanford.edu/entries/moral-animal/" TargetMode="External" Id="Ra23600f5079c4200" /><Relationship Type="http://schemas.openxmlformats.org/officeDocument/2006/relationships/hyperlink" Target="https://www.dignityindying.org.uk/assisted-dying/our-position-on-assisted-dying/" TargetMode="External" Id="R677d5f59fabd4ee5" /><Relationship Type="http://schemas.openxmlformats.org/officeDocument/2006/relationships/hyperlink" Target="https://www.cps.gov.uk/publications/performance-management-and-case-outcomes/assisted-suicide" TargetMode="External" Id="R38ef950c50574208" /><Relationship Type="http://schemas.openxmlformats.org/officeDocument/2006/relationships/hyperlink" Target="https://understandinghumanism.org.uk/area/humanist-ceremonies/" TargetMode="External" Id="Ree585d2da8164e6a" /><Relationship Type="http://schemas.openxmlformats.org/officeDocument/2006/relationships/hyperlink" Target="https://humanists.uk/humanist-climate-action/" TargetMode="External" Id="Raaa063ac449b436d" /><Relationship Type="http://schemas.openxmlformats.org/officeDocument/2006/relationships/notesSlide" Target="/ppt/notesSlides/notesSlide11.xml" Id="R13756c06dab34e6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529ba504eb84083" /><Relationship Type="http://schemas.openxmlformats.org/officeDocument/2006/relationships/hyperlink" Target="https://www.biblegateway.com/versions/New-Revised-Standard-Version-Updated-Edition-NRSVue-Bible/" TargetMode="External" Id="Reb6b510963804371" /><Relationship Type="http://schemas.openxmlformats.org/officeDocument/2006/relationships/hyperlink" Target="https://suttacentral.net/dhp129-145/en/feldmeier" TargetMode="External" Id="Re911580ed81b4270" /><Relationship Type="http://schemas.openxmlformats.org/officeDocument/2006/relationships/hyperlink" Target="https://www.maths.cam.ac.uk/features/stephen-hawking-milestones-life-physics" TargetMode="External" Id="R0987ff7268f2485c" /><Relationship Type="http://schemas.openxmlformats.org/officeDocument/2006/relationships/hyperlink" Target="https://www.darwinproject.ac.uk/commentary/evolution/natural-selection" TargetMode="External" Id="R92169948353742cf" /><Relationship Type="http://schemas.openxmlformats.org/officeDocument/2006/relationships/hyperlink" Target="https://www.nhm.ac.uk/discover/human-evolution.html" TargetMode="External" Id="R65c8ed33d6334c83" /><Relationship Type="http://schemas.openxmlformats.org/officeDocument/2006/relationships/notesSlide" Target="/ppt/notesSlides/notesSlide12.xml" Id="R839f86638c2c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cf9a955fb0641f9" /><Relationship Type="http://schemas.openxmlformats.org/officeDocument/2006/relationships/notesSlide" Target="/ppt/notesSlides/notesSlide2.xml" Id="Rba03e0e5d1dc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d7cd066f7764da3" /><Relationship Type="http://schemas.openxmlformats.org/officeDocument/2006/relationships/notesSlide" Target="/ppt/notesSlides/notesSlide3.xml" Id="Rd7b784c61eba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56efa631a33a4cf9" /><Relationship Type="http://schemas.openxmlformats.org/officeDocument/2006/relationships/notesSlide" Target="/ppt/notesSlides/notesSlide4.xml" Id="R79e2a51f1266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741e0e196e24525" /><Relationship Type="http://schemas.openxmlformats.org/officeDocument/2006/relationships/notesSlide" Target="/ppt/notesSlides/notesSlide5.xml" Id="Rcead4634000e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1293cbf45034cb8" /><Relationship Type="http://schemas.openxmlformats.org/officeDocument/2006/relationships/notesSlide" Target="/ppt/notesSlides/notesSlide6.xml" Id="R7775b124b45d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1e6b57eedf94165" /><Relationship Type="http://schemas.openxmlformats.org/officeDocument/2006/relationships/notesSlide" Target="/ppt/notesSlides/notesSlide7.xml" Id="R67d793905c5d447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0bfc8248a54e58" /><Relationship Type="http://schemas.openxmlformats.org/officeDocument/2006/relationships/notesSlide" Target="/ppt/notesSlides/notesSlide8.xml" Id="Rb944a6f2bbb74fb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a88e4516ab74e78" /><Relationship Type="http://schemas.openxmlformats.org/officeDocument/2006/relationships/notesSlide" Target="/ppt/notesSlides/notesSlide9.xml" Id="Rcf77365791c2437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8DAFF60-BC22-4DCB-A2E8-03EFD9BF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0933D29-49BC-4136-8CA7-31D1B15FC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Life and Death
Final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knowledge is secure, usable and precise?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a780eb5c1f0444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23600f5079c4200"/>
              </a:rPr>
              <a:t>The moral status of animals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Dignity in Dying.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7d5f59fabd4ee5"/>
              </a:rPr>
              <a:t>Our position on assisted dying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Crown Prosecution Service.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ef950c50574208"/>
              </a:rPr>
              <a:t>Assisted suicide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Understanding Humanism.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e585d2da8164e6a"/>
              </a:rPr>
              <a:t>Humanist ceremonies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Humanists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aa063ac449b436d"/>
              </a:rPr>
              <a:t>Humanist Climate Action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b6b510963804371"/>
              </a:rPr>
              <a:t>Genesis 1:27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911580ed81b4270"/>
              </a:rPr>
              <a:t>Dhammapada 129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University of Cambridge.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987ff7268f2485c"/>
              </a:rPr>
              <a:t>Stephen Hawking: milestones of a life in physics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Darwin Correspondence Project, University of Cambridge.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2169948353742cf"/>
              </a:rPr>
              <a:t>Natural selection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Natural History Museum.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5c8ed33d6334c83"/>
              </a:rPr>
              <a:t>Human evolution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Retrieve the Essentials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4" name="Image Placeholder - Animal Lif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Animal Life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Animal Life.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a Quotation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Assisted Dying.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5717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euthanasia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assisted dying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autonomy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law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ssisted Dying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Assisted Dying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a Misconception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Funerals has one simple meaning shared by every believer.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Humanist Funeral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Humanist Funerals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Link Two Ideas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4003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838325"/>
          </a:xfrm>
          <a:prstGeom xmlns:a="http://schemas.openxmlformats.org/drawingml/2006/main" prst="roundRect">
            <a:avLst>
              <a:gd name="adj" fmla="val 1554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Climate Action promotes responsible living and campaigning.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uses reason, evidence, welfare and future responsibility.</a:t>
            </a:r>
          </a:p>
        </p:txBody>
      </p:sp>
      <p:sp>
        <p:nvSpPr>
          <p:cNvPr id="14" name="Image Placeholder - Climate Responsibility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Climate Responsibility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two topics this evidence can support.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different explanation for each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repeating the same link twice.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New Situation: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human value to an unfamiliar community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Assume there is reasonable disagreement.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Transfer the principle to the new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piece of evidence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changes and what stays constant.</a:t>
            </a:r>
          </a:p>
        </p:txBody>
      </p:sp>
      <p:sp>
        <p:nvSpPr>
          <p:cNvPr id="17" name="Image Placeholder - Human Valu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Value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Repair an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Sanctity of Life can be explained accurately without using any specialist vocabulary.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nctity of 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of Life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One Response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religious beliefs about the origin of the universe.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7" name="Image Placeholder - Big Bang and Creatio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Big Bang and Creation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Knowledge Audit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Sort</a:t>
            </a:r>
            <a:r>
              <a:t> your gaps into the four categories.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example in each used category.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Select</a:t>
            </a:r>
            <a:r>
              <a:t> the gap with the biggest mark impact.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Gap Categories: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Knowledge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Application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Answer technique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volution and Creatio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Evolution and Creation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2026-08-19T18:20:07.9850000Z</dcterms:created>
  <dcterms:modified xsi:type="dcterms:W3CDTF">2026-08-19T18:20:07.9850000Z</dcterms:modified>
</coreProperties>
</file>