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20d2df04734f55" /><Relationship Type="http://schemas.openxmlformats.org/officeDocument/2006/relationships/extended-properties" Target="/docProps/app.xml" Id="R6e04352b5da146d0" /><Relationship Type="http://schemas.openxmlformats.org/officeDocument/2006/relationships/officeDocument" Target="/ppt/presentation.xml" Id="R550231a8ea3d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f8c86ce204f27"/>
    <p:sldMasterId xmlns:r="http://schemas.openxmlformats.org/officeDocument/2006/relationships" id="2147483662" r:id="Rd41a54814dfb4042"/>
  </p:sldMasterIdLst>
  <p:notesMasterIdLst>
    <p:notesMasterId xmlns:r="http://schemas.openxmlformats.org/officeDocument/2006/relationships" r:id="Rf63a8ce267b84f98"/>
  </p:notesMasterIdLst>
  <p:sldIdLst>
    <p:sldId xmlns:r="http://schemas.openxmlformats.org/officeDocument/2006/relationships" id="256" r:id="Rf91ba624fb1a423d"/>
    <p:sldId xmlns:r="http://schemas.openxmlformats.org/officeDocument/2006/relationships" id="257" r:id="R7d44f84028514e88"/>
    <p:sldId xmlns:r="http://schemas.openxmlformats.org/officeDocument/2006/relationships" id="258" r:id="Rdf1f9465af7c46c1"/>
    <p:sldId xmlns:r="http://schemas.openxmlformats.org/officeDocument/2006/relationships" id="259" r:id="Rb9c06490e88f4a38"/>
    <p:sldId xmlns:r="http://schemas.openxmlformats.org/officeDocument/2006/relationships" id="260" r:id="Rbc00c56b4bbb476c"/>
    <p:sldId xmlns:r="http://schemas.openxmlformats.org/officeDocument/2006/relationships" id="261" r:id="R4375b872fc0c4666"/>
    <p:sldId xmlns:r="http://schemas.openxmlformats.org/officeDocument/2006/relationships" id="262" r:id="R2b8e0ce07e6b4203"/>
    <p:sldId xmlns:r="http://schemas.openxmlformats.org/officeDocument/2006/relationships" id="263" r:id="Re296487bec0f4002"/>
    <p:sldId xmlns:r="http://schemas.openxmlformats.org/officeDocument/2006/relationships" id="264" r:id="Rfd99cc9fc492406e"/>
    <p:sldId xmlns:r="http://schemas.openxmlformats.org/officeDocument/2006/relationships" id="265" r:id="Rb08d4d60dbaf4e97"/>
    <p:sldId xmlns:r="http://schemas.openxmlformats.org/officeDocument/2006/relationships" id="266" r:id="R7f3567a9a784405a"/>
    <p:sldId xmlns:r="http://schemas.openxmlformats.org/officeDocument/2006/relationships" id="267" r:id="Rb2f0987d1f1a420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8201750162b46e9" /><Relationship Type="http://schemas.openxmlformats.org/officeDocument/2006/relationships/slideMaster" Target="/ppt/slideMasters/slideMaster1.xml" Id="R744f8c86ce204f27" /><Relationship Type="http://schemas.openxmlformats.org/officeDocument/2006/relationships/slideMaster" Target="/ppt/slideMasters/slideMaster2.xml" Id="Rd41a54814dfb4042" /><Relationship Type="http://schemas.openxmlformats.org/officeDocument/2006/relationships/notesMaster" Target="/ppt/notesMasters/notesMaster1.xml" Id="Rf63a8ce267b84f98" /><Relationship Type="http://schemas.openxmlformats.org/officeDocument/2006/relationships/presProps" Target="/ppt/presProps.xml" Id="R8b24259c904d4301" /><Relationship Type="http://schemas.openxmlformats.org/officeDocument/2006/relationships/viewProps" Target="/ppt/viewProps.xml" Id="R4d660fecc10949f8" /><Relationship Type="http://schemas.openxmlformats.org/officeDocument/2006/relationships/tableStyles" Target="/ppt/tableStyles.xml" Id="Rc68faf35a31c4036" /><Relationship Type="http://schemas.openxmlformats.org/officeDocument/2006/relationships/slide" Target="/ppt/slides/slide1.xml" Id="Rf91ba624fb1a423d" /><Relationship Type="http://schemas.openxmlformats.org/officeDocument/2006/relationships/slide" Target="/ppt/slides/slide2.xml" Id="R7d44f84028514e88" /><Relationship Type="http://schemas.openxmlformats.org/officeDocument/2006/relationships/slide" Target="/ppt/slides/slide3.xml" Id="Rdf1f9465af7c46c1" /><Relationship Type="http://schemas.openxmlformats.org/officeDocument/2006/relationships/slide" Target="/ppt/slides/slide4.xml" Id="Rb9c06490e88f4a38" /><Relationship Type="http://schemas.openxmlformats.org/officeDocument/2006/relationships/slide" Target="/ppt/slides/slide5.xml" Id="Rbc00c56b4bbb476c" /><Relationship Type="http://schemas.openxmlformats.org/officeDocument/2006/relationships/slide" Target="/ppt/slides/slide6.xml" Id="R4375b872fc0c4666" /><Relationship Type="http://schemas.openxmlformats.org/officeDocument/2006/relationships/slide" Target="/ppt/slides/slide7.xml" Id="R2b8e0ce07e6b4203" /><Relationship Type="http://schemas.openxmlformats.org/officeDocument/2006/relationships/slide" Target="/ppt/slides/slide8.xml" Id="Re296487bec0f4002" /><Relationship Type="http://schemas.openxmlformats.org/officeDocument/2006/relationships/slide" Target="/ppt/slides/slide9.xml" Id="Rfd99cc9fc492406e" /><Relationship Type="http://schemas.openxmlformats.org/officeDocument/2006/relationships/slide" Target="/ppt/slides/slide10.xml" Id="Rb08d4d60dbaf4e97" /><Relationship Type="http://schemas.openxmlformats.org/officeDocument/2006/relationships/slide" Target="/ppt/slides/slide11.xml" Id="R7f3567a9a784405a" /><Relationship Type="http://schemas.openxmlformats.org/officeDocument/2006/relationships/slide" Target="/ppt/slides/slide12.xml" Id="Rb2f0987d1f1a42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ee2b20531064b7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54cca7b11f8422d" /><Relationship Type="http://schemas.openxmlformats.org/officeDocument/2006/relationships/notesMaster" Target="/ppt/notesMasters/notesMaster1.xml" Id="R38f01d678b85438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4eca6365b2d4c7b" /><Relationship Type="http://schemas.openxmlformats.org/officeDocument/2006/relationships/notesMaster" Target="/ppt/notesMasters/notesMaster1.xml" Id="R145a396362ec4f9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6985e9a05934d98" /><Relationship Type="http://schemas.openxmlformats.org/officeDocument/2006/relationships/notesMaster" Target="/ppt/notesMasters/notesMaster1.xml" Id="R09217a044a18483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51ee87e7486498f" /><Relationship Type="http://schemas.openxmlformats.org/officeDocument/2006/relationships/notesMaster" Target="/ppt/notesMasters/notesMaster1.xml" Id="R41f75d876b3144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d5b3aeb68f84552" /><Relationship Type="http://schemas.openxmlformats.org/officeDocument/2006/relationships/notesMaster" Target="/ppt/notesMasters/notesMaster1.xml" Id="R77f5333c4ea34e1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193e0d076054ed8" /><Relationship Type="http://schemas.openxmlformats.org/officeDocument/2006/relationships/notesMaster" Target="/ppt/notesMasters/notesMaster1.xml" Id="R28d3dd17e0ea4ba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722d9b115834ad3" /><Relationship Type="http://schemas.openxmlformats.org/officeDocument/2006/relationships/notesMaster" Target="/ppt/notesMasters/notesMaster1.xml" Id="Re11e6652223344d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0d5afcf7678477b" /><Relationship Type="http://schemas.openxmlformats.org/officeDocument/2006/relationships/notesMaster" Target="/ppt/notesMasters/notesMaster1.xml" Id="R7fd2e6c6552c426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6d2ac9229224170" /><Relationship Type="http://schemas.openxmlformats.org/officeDocument/2006/relationships/notesMaster" Target="/ppt/notesMasters/notesMaster1.xml" Id="Red36c57d2122474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ee64b26f744c89" /><Relationship Type="http://schemas.openxmlformats.org/officeDocument/2006/relationships/notesMaster" Target="/ppt/notesMasters/notesMaster1.xml" Id="Rd8a9925697964c3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5414b98d0024be1" /><Relationship Type="http://schemas.openxmlformats.org/officeDocument/2006/relationships/notesMaster" Target="/ppt/notesMasters/notesMaster1.xml" Id="R7be201d7cd8845e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142533a5bca4de3" /><Relationship Type="http://schemas.openxmlformats.org/officeDocument/2006/relationships/notesMaster" Target="/ppt/notesMasters/notesMaster1.xml" Id="R2f9ac9782ea64ca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c6060f1ee410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2958aff6b474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a4f9054ba447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bddc3116041f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5b83b0c4540d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8b3d608f0bc4c6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0a27bba766a495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19d5da601ab477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da8aa9b056e41c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0d77171544c9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91276e80047f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07dc040bc48e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9d380bd9343f7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2c9a00b7a449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3258eabc5476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2af126a8c4c5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3bf83dee44fb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889ad2c6c364e0b" /><Relationship Type="http://schemas.openxmlformats.org/officeDocument/2006/relationships/slideLayout" Target="/ppt/slideLayouts/slideLayout1.xml" Id="R99430a1d01e84f97" /><Relationship Type="http://schemas.openxmlformats.org/officeDocument/2006/relationships/slideLayout" Target="/ppt/slideLayouts/slideLayout2.xml" Id="R30aa9db516b84f99" /><Relationship Type="http://schemas.openxmlformats.org/officeDocument/2006/relationships/slideLayout" Target="/ppt/slideLayouts/slideLayout3.xml" Id="Rd8577ececd5644d4" /><Relationship Type="http://schemas.openxmlformats.org/officeDocument/2006/relationships/slideLayout" Target="/ppt/slideLayouts/slideLayout4.xml" Id="Rc45eb0c4f1514802" /><Relationship Type="http://schemas.openxmlformats.org/officeDocument/2006/relationships/slideLayout" Target="/ppt/slideLayouts/slideLayout5.xml" Id="R7a795da52737451c" /><Relationship Type="http://schemas.openxmlformats.org/officeDocument/2006/relationships/slideLayout" Target="/ppt/slideLayouts/slideLayout6.xml" Id="Rbd697a2dd4954191" /><Relationship Type="http://schemas.openxmlformats.org/officeDocument/2006/relationships/slideLayout" Target="/ppt/slideLayouts/slideLayout7.xml" Id="Rfc9e4bf7979d43eb" /><Relationship Type="http://schemas.openxmlformats.org/officeDocument/2006/relationships/slideLayout" Target="/ppt/slideLayouts/slideLayout8.xml" Id="R6d818f71c6584433" /><Relationship Type="http://schemas.openxmlformats.org/officeDocument/2006/relationships/slideLayout" Target="/ppt/slideLayouts/slideLayout9.xml" Id="R0a96555d4c5a434d" /><Relationship Type="http://schemas.openxmlformats.org/officeDocument/2006/relationships/slideLayout" Target="/ppt/slideLayouts/slideLayout10.xml" Id="R692985f21dee423f" /><Relationship Type="http://schemas.openxmlformats.org/officeDocument/2006/relationships/slideLayout" Target="/ppt/slideLayouts/slideLayout11.xml" Id="Ra157370708b245e3" /><Relationship Type="http://schemas.openxmlformats.org/officeDocument/2006/relationships/slideLayout" Target="/ppt/slideLayouts/slideLayout12.xml" Id="R0d1b3d35a2d34e8c" /><Relationship Type="http://schemas.openxmlformats.org/officeDocument/2006/relationships/slideLayout" Target="/ppt/slideLayouts/slideLayout13.xml" Id="Rf6524ce684ff44f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623a0258ad14618" /><Relationship Type="http://schemas.openxmlformats.org/officeDocument/2006/relationships/slideLayout" Target="/ppt/slideLayouts/slideLayout14.xml" Id="R12b71cd09d7a430e" /><Relationship Type="http://schemas.openxmlformats.org/officeDocument/2006/relationships/slideLayout" Target="/ppt/slideLayouts/slideLayout15.xml" Id="R3258ab7bf17a48a5" /><Relationship Type="http://schemas.openxmlformats.org/officeDocument/2006/relationships/slideLayout" Target="/ppt/slideLayouts/slideLayout16.xml" Id="R9f2121777dce4bfb" /><Relationship Type="http://schemas.openxmlformats.org/officeDocument/2006/relationships/slideLayout" Target="/ppt/slideLayouts/slideLayout17.xml" Id="Rc65ea000eaf1400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30a1d01e84f97"/>
    <p:sldLayoutId xmlns:r="http://schemas.openxmlformats.org/officeDocument/2006/relationships" id="2147483650" r:id="R30aa9db516b84f99"/>
    <p:sldLayoutId xmlns:r="http://schemas.openxmlformats.org/officeDocument/2006/relationships" id="2147483651" r:id="Rd8577ececd5644d4"/>
    <p:sldLayoutId xmlns:r="http://schemas.openxmlformats.org/officeDocument/2006/relationships" id="2147483652" r:id="Rc45eb0c4f1514802"/>
    <p:sldLayoutId xmlns:r="http://schemas.openxmlformats.org/officeDocument/2006/relationships" id="2147483653" r:id="R7a795da52737451c"/>
    <p:sldLayoutId xmlns:r="http://schemas.openxmlformats.org/officeDocument/2006/relationships" id="2147483654" r:id="Rbd697a2dd4954191"/>
    <p:sldLayoutId xmlns:r="http://schemas.openxmlformats.org/officeDocument/2006/relationships" id="2147483655" r:id="Rfc9e4bf7979d43eb"/>
    <p:sldLayoutId xmlns:r="http://schemas.openxmlformats.org/officeDocument/2006/relationships" id="2147483656" r:id="R6d818f71c6584433"/>
    <p:sldLayoutId xmlns:r="http://schemas.openxmlformats.org/officeDocument/2006/relationships" id="2147483657" r:id="R0a96555d4c5a434d"/>
    <p:sldLayoutId xmlns:r="http://schemas.openxmlformats.org/officeDocument/2006/relationships" id="2147483658" r:id="R692985f21dee423f"/>
    <p:sldLayoutId xmlns:r="http://schemas.openxmlformats.org/officeDocument/2006/relationships" id="2147483659" r:id="Ra157370708b245e3"/>
    <p:sldLayoutId xmlns:r="http://schemas.openxmlformats.org/officeDocument/2006/relationships" id="2147483660" r:id="R0d1b3d35a2d34e8c"/>
    <p:sldLayoutId xmlns:r="http://schemas.openxmlformats.org/officeDocument/2006/relationships" id="2147483661" r:id="Rf6524ce684ff44f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2b71cd09d7a430e"/>
    <p:sldLayoutId xmlns:r="http://schemas.openxmlformats.org/officeDocument/2006/relationships" id="2147483664" r:id="R3258ab7bf17a48a5"/>
    <p:sldLayoutId xmlns:r="http://schemas.openxmlformats.org/officeDocument/2006/relationships" id="2147483665" r:id="R9f2121777dce4bfb"/>
    <p:sldLayoutId xmlns:r="http://schemas.openxmlformats.org/officeDocument/2006/relationships" id="2147483666" r:id="Rc65ea000eaf1400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106b8000492e" /><Relationship Type="http://schemas.openxmlformats.org/officeDocument/2006/relationships/notesSlide" Target="/ppt/notesSlides/notesSlide1.xml" Id="R85df4eec2dc04ff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af4146d02514b6f" /><Relationship Type="http://schemas.openxmlformats.org/officeDocument/2006/relationships/notesSlide" Target="/ppt/notesSlides/notesSlide10.xml" Id="Rdabd3a46c790410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1c752c140ef46cf" /><Relationship Type="http://schemas.openxmlformats.org/officeDocument/2006/relationships/hyperlink" Target="https://www.eduqas.co.uk/media/w42hvhgp/eduqas-gcse-rs-spec-full-from-2016-e-1109.pdf" TargetMode="External" Id="R3239ce814ff74ffb" /><Relationship Type="http://schemas.openxmlformats.org/officeDocument/2006/relationships/hyperlink" Target="https://www.biblegateway.com/versions/New-Revised-Standard-Version-Updated-Edition-NRSVue-Bible/" TargetMode="External" Id="R1beeeb5f62f94c98" /><Relationship Type="http://schemas.openxmlformats.org/officeDocument/2006/relationships/hyperlink" Target="https://suttacentral.net/dhp129-145/en/feldmeier" TargetMode="External" Id="R575d45bed3fe4c63" /><Relationship Type="http://schemas.openxmlformats.org/officeDocument/2006/relationships/hyperlink" Target="https://www.maths.cam.ac.uk/features/stephen-hawking-milestones-life-physics" TargetMode="External" Id="Rdcee396a54874f2c" /><Relationship Type="http://schemas.openxmlformats.org/officeDocument/2006/relationships/hyperlink" Target="https://www.darwinproject.ac.uk/commentary/evolution/natural-selection" TargetMode="External" Id="R3889ae4e5f204505" /><Relationship Type="http://schemas.openxmlformats.org/officeDocument/2006/relationships/hyperlink" Target="https://www.nhm.ac.uk/discover/human-evolution.html" TargetMode="External" Id="R67a705a10ad84f82" /><Relationship Type="http://schemas.openxmlformats.org/officeDocument/2006/relationships/notesSlide" Target="/ppt/notesSlides/notesSlide11.xml" Id="R01877c4491fb4fc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68df5e891894a84" /><Relationship Type="http://schemas.openxmlformats.org/officeDocument/2006/relationships/hyperlink" Target="https://plato.stanford.edu/entries/moral-animal/" TargetMode="External" Id="Rbf0971f34d0a4934" /><Relationship Type="http://schemas.openxmlformats.org/officeDocument/2006/relationships/hyperlink" Target="https://www.dignityindying.org.uk/assisted-dying/our-position-on-assisted-dying/" TargetMode="External" Id="Re6849c5955ad469f" /><Relationship Type="http://schemas.openxmlformats.org/officeDocument/2006/relationships/hyperlink" Target="https://www.cps.gov.uk/publications/performance-management-and-case-outcomes/assisted-suicide" TargetMode="External" Id="R32066e5fd24d4690" /><Relationship Type="http://schemas.openxmlformats.org/officeDocument/2006/relationships/hyperlink" Target="https://understandinghumanism.org.uk/area/humanist-ceremonies/" TargetMode="External" Id="Rc1b91e4f26c74045" /><Relationship Type="http://schemas.openxmlformats.org/officeDocument/2006/relationships/hyperlink" Target="https://humanists.uk/humanist-climate-action/" TargetMode="External" Id="R6798e94cdfde41e7" /><Relationship Type="http://schemas.openxmlformats.org/officeDocument/2006/relationships/notesSlide" Target="/ppt/notesSlides/notesSlide12.xml" Id="R6d0e25bd6f3c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09a201065214aa1" /><Relationship Type="http://schemas.openxmlformats.org/officeDocument/2006/relationships/notesSlide" Target="/ppt/notesSlides/notesSlide2.xml" Id="R60b69eca06fe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083c5e83a3fe44f4" /><Relationship Type="http://schemas.openxmlformats.org/officeDocument/2006/relationships/notesSlide" Target="/ppt/notesSlides/notesSlide3.xml" Id="Rf9b3ccc4380b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f36f67e624bf4079" /><Relationship Type="http://schemas.openxmlformats.org/officeDocument/2006/relationships/notesSlide" Target="/ppt/notesSlides/notesSlide4.xml" Id="Ra1ce95f59892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9abe2e6ddd34031" /><Relationship Type="http://schemas.openxmlformats.org/officeDocument/2006/relationships/notesSlide" Target="/ppt/notesSlides/notesSlide5.xml" Id="R7a29e09774a0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32b49c9c23dc4cf6" /><Relationship Type="http://schemas.openxmlformats.org/officeDocument/2006/relationships/notesSlide" Target="/ppt/notesSlides/notesSlide6.xml" Id="R26d75c03dfe5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67cec682b6d345e2" /><Relationship Type="http://schemas.openxmlformats.org/officeDocument/2006/relationships/notesSlide" Target="/ppt/notesSlides/notesSlide7.xml" Id="Rb5628f0332714fe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53bf7a7e03c4a07" /><Relationship Type="http://schemas.openxmlformats.org/officeDocument/2006/relationships/notesSlide" Target="/ppt/notesSlides/notesSlide8.xml" Id="R712e7fad636a423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4466c12a9684ff9" /><Relationship Type="http://schemas.openxmlformats.org/officeDocument/2006/relationships/notesSlide" Target="/ppt/notesSlides/notesSlide9.xml" Id="Rb4874fe25c0a4ab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1B28E13-FF6B-4861-8F64-501D7437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8F6D02A5-0A6B-4A47-8EE3-2DA2FD831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Life and Death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can you retrieve accurately before checking?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239ce814ff74ffb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beeeb5f62f94c98"/>
              </a:rPr>
              <a:t>Genesis 1:27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75d45bed3fe4c63"/>
              </a:rPr>
              <a:t>Dhammapada 129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University of Cambridge.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cee396a54874f2c"/>
              </a:rPr>
              <a:t>Stephen Hawking: milestones of a life in physics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Darwin Correspondence Project, University of Cambridge.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89ae4e5f204505"/>
              </a:rPr>
              <a:t>Natural selection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Natural History Museum.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7a705a10ad84f82"/>
              </a:rPr>
              <a:t>Human evolution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f0971f34d0a4934"/>
              </a:rPr>
              <a:t>The moral status of animals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Dignity in Dying.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6849c5955ad469f"/>
              </a:rPr>
              <a:t>Our position on assisted dying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Crown Prosecution Service.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2066e5fd24d4690"/>
              </a:rPr>
              <a:t>Assisted suicide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Understanding Humanism.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1b91e4f26c74045"/>
              </a:rPr>
              <a:t>Humanist ceremonies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Humanists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798e94cdfde41e7"/>
              </a:rPr>
              <a:t>Humanist Climate Action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Closed-Book Recall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Human Value.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7" name="Image Placeholder - Human Valu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Value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the Evidence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Sanctity of Life.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25717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sanctity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death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violence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nctity of 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of Life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Make a Term Web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Big Bang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universe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creator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science</a:t>
            </a:r>
          </a:p>
        </p:txBody>
      </p:sp>
      <p:sp>
        <p:nvSpPr>
          <p:cNvPr id="14" name="Image Placeholder - Big Bang and Creatio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Big Bang and Creation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Define</a:t>
            </a:r>
            <a:r>
              <a:t> each term without notes.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Connect</a:t>
            </a:r>
            <a:r>
              <a:t> the terms with labelled arrows.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sentence explaining the strongest link.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Sequence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Arrange</a:t>
            </a:r>
            <a:r>
              <a:t> the ideas into a logical teaching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Justify</a:t>
            </a:r>
            <a:r>
              <a:t> the position of each idea.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the chain against your notes.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Ideas to Order: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evolution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Darwin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creation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science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Evolution and Creatio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Evolution and Creation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Odd One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least useful term for this topic.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Defend</a:t>
            </a:r>
            <a:r>
              <a:t> your choice with a precise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a stronger term.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2575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Candidate Terms: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animals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speciesism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value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stewardship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nimal Lif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Animal Life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Rapid Retrieval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Rapid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Who or what is central to Assisted Dying?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teaching supports it?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Why does it matter?</a:t>
            </a:r>
          </a:p>
        </p:txBody>
      </p:sp>
      <p:sp>
        <p:nvSpPr>
          <p:cNvPr id="14" name="Image Placeholder - Assisted Dying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Assisted Dying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Answer</a:t>
            </a:r>
            <a:r>
              <a:t> the three cues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Keep</a:t>
            </a:r>
            <a:r>
              <a:t> each answer to one precise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and improve one answer.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Use What You Know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funerals focus on one life, relationships and values.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celebrant creates a personal ceremony without afterlife claims.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teaching or fact shown.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it helps a believer understand.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 on what it proves.</a:t>
            </a:r>
          </a:p>
        </p:txBody>
      </p:sp>
      <p:sp>
        <p:nvSpPr>
          <p:cNvPr id="17" name="Image Placeholder - Humanist Funeral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Humanist Funerals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Check and Correct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2575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Checking Method: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971675"/>
          </a:xfrm>
          <a:prstGeom xmlns:a="http://schemas.openxmlformats.org/drawingml/2006/main" prst="roundRect">
            <a:avLst>
              <a:gd name="adj" fmla="val 144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 missing knowledge in another colour.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 imprecise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Record one topic for later retrieval.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Return</a:t>
            </a:r>
            <a:r>
              <a:t> to your first answer in this lesson.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Correct</a:t>
            </a:r>
            <a:r>
              <a:t> three gaps in a different colour.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retrieval prompt for next time.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limate Responsibility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78372"/>
            <a:ext cx="5596604" cy="3212878"/>
          </a:xfrm>
          <a:prstGeom xmlns:a="http://schemas.openxmlformats.org/drawingml/2006/main" prst="roundRect">
            <a:avLst>
              <a:gd name="adj" fmla="val 8894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Climate Responsibility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2026-08-19T18:20:00.7910000Z</dcterms:created>
  <dcterms:modified xsi:type="dcterms:W3CDTF">2026-08-19T18:20:00.7910000Z</dcterms:modified>
</coreProperties>
</file>