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3e164e0b2874d94" /><Relationship Type="http://schemas.openxmlformats.org/officeDocument/2006/relationships/extended-properties" Target="/docProps/app.xml" Id="R729a31e6e584477d" /><Relationship Type="http://schemas.openxmlformats.org/officeDocument/2006/relationships/officeDocument" Target="/ppt/presentation.xml" Id="R81e421b1c211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5364eb6af4357"/>
    <p:sldMasterId xmlns:r="http://schemas.openxmlformats.org/officeDocument/2006/relationships" id="2147483662" r:id="R485a281078e74561"/>
  </p:sldMasterIdLst>
  <p:notesMasterIdLst>
    <p:notesMasterId xmlns:r="http://schemas.openxmlformats.org/officeDocument/2006/relationships" r:id="Rc80cdc58a9ae471f"/>
  </p:notesMasterIdLst>
  <p:sldIdLst>
    <p:sldId xmlns:r="http://schemas.openxmlformats.org/officeDocument/2006/relationships" id="256" r:id="R21390ba5e57d441c"/>
    <p:sldId xmlns:r="http://schemas.openxmlformats.org/officeDocument/2006/relationships" id="257" r:id="R836b81a989cc4ba6"/>
    <p:sldId xmlns:r="http://schemas.openxmlformats.org/officeDocument/2006/relationships" id="258" r:id="R511d12a7cc7b4339"/>
    <p:sldId xmlns:r="http://schemas.openxmlformats.org/officeDocument/2006/relationships" id="259" r:id="R1fd0bf9689f146cc"/>
    <p:sldId xmlns:r="http://schemas.openxmlformats.org/officeDocument/2006/relationships" id="260" r:id="Rb57dce20180a48ce"/>
    <p:sldId xmlns:r="http://schemas.openxmlformats.org/officeDocument/2006/relationships" id="261" r:id="Rcfc423dc6a4949c5"/>
    <p:sldId xmlns:r="http://schemas.openxmlformats.org/officeDocument/2006/relationships" id="262" r:id="Rd07ee73bd53246c1"/>
    <p:sldId xmlns:r="http://schemas.openxmlformats.org/officeDocument/2006/relationships" id="263" r:id="Rd130e63d2177494e"/>
    <p:sldId xmlns:r="http://schemas.openxmlformats.org/officeDocument/2006/relationships" id="264" r:id="R52ebb211e78a459e"/>
    <p:sldId xmlns:r="http://schemas.openxmlformats.org/officeDocument/2006/relationships" id="265" r:id="R4cb916f308114f1a"/>
    <p:sldId xmlns:r="http://schemas.openxmlformats.org/officeDocument/2006/relationships" id="266" r:id="Ra03b4f24bc064d1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b9a48952154c88" /><Relationship Type="http://schemas.openxmlformats.org/officeDocument/2006/relationships/slideMaster" Target="/ppt/slideMasters/slideMaster1.xml" Id="R00a5364eb6af4357" /><Relationship Type="http://schemas.openxmlformats.org/officeDocument/2006/relationships/slideMaster" Target="/ppt/slideMasters/slideMaster2.xml" Id="R485a281078e74561" /><Relationship Type="http://schemas.openxmlformats.org/officeDocument/2006/relationships/notesMaster" Target="/ppt/notesMasters/notesMaster1.xml" Id="Rc80cdc58a9ae471f" /><Relationship Type="http://schemas.openxmlformats.org/officeDocument/2006/relationships/presProps" Target="/ppt/presProps.xml" Id="Rb59c2b7f474246c0" /><Relationship Type="http://schemas.openxmlformats.org/officeDocument/2006/relationships/viewProps" Target="/ppt/viewProps.xml" Id="R2fa965a39eff4a14" /><Relationship Type="http://schemas.openxmlformats.org/officeDocument/2006/relationships/tableStyles" Target="/ppt/tableStyles.xml" Id="Rd03d8fb2958e4496" /><Relationship Type="http://schemas.openxmlformats.org/officeDocument/2006/relationships/slide" Target="/ppt/slides/slide1.xml" Id="R21390ba5e57d441c" /><Relationship Type="http://schemas.openxmlformats.org/officeDocument/2006/relationships/slide" Target="/ppt/slides/slide2.xml" Id="R836b81a989cc4ba6" /><Relationship Type="http://schemas.openxmlformats.org/officeDocument/2006/relationships/slide" Target="/ppt/slides/slide3.xml" Id="R511d12a7cc7b4339" /><Relationship Type="http://schemas.openxmlformats.org/officeDocument/2006/relationships/slide" Target="/ppt/slides/slide4.xml" Id="R1fd0bf9689f146cc" /><Relationship Type="http://schemas.openxmlformats.org/officeDocument/2006/relationships/slide" Target="/ppt/slides/slide5.xml" Id="Rb57dce20180a48ce" /><Relationship Type="http://schemas.openxmlformats.org/officeDocument/2006/relationships/slide" Target="/ppt/slides/slide6.xml" Id="Rcfc423dc6a4949c5" /><Relationship Type="http://schemas.openxmlformats.org/officeDocument/2006/relationships/slide" Target="/ppt/slides/slide7.xml" Id="Rd07ee73bd53246c1" /><Relationship Type="http://schemas.openxmlformats.org/officeDocument/2006/relationships/slide" Target="/ppt/slides/slide8.xml" Id="Rd130e63d2177494e" /><Relationship Type="http://schemas.openxmlformats.org/officeDocument/2006/relationships/slide" Target="/ppt/slides/slide9.xml" Id="R52ebb211e78a459e" /><Relationship Type="http://schemas.openxmlformats.org/officeDocument/2006/relationships/slide" Target="/ppt/slides/slide10.xml" Id="R4cb916f308114f1a" /><Relationship Type="http://schemas.openxmlformats.org/officeDocument/2006/relationships/slide" Target="/ppt/slides/slide11.xml" Id="Ra03b4f24bc064d1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7125fdd63e54f1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cda814745ca430d" /><Relationship Type="http://schemas.openxmlformats.org/officeDocument/2006/relationships/notesMaster" Target="/ppt/notesMasters/notesMaster1.xml" Id="Rf5af3511e8d146b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b5dc06173304379" /><Relationship Type="http://schemas.openxmlformats.org/officeDocument/2006/relationships/notesMaster" Target="/ppt/notesMasters/notesMaster1.xml" Id="Re84b09aae0c948d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40d757c94114cb9" /><Relationship Type="http://schemas.openxmlformats.org/officeDocument/2006/relationships/notesMaster" Target="/ppt/notesMasters/notesMaster1.xml" Id="Rebc47b0b574f453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5ee5074f90c4d0a" /><Relationship Type="http://schemas.openxmlformats.org/officeDocument/2006/relationships/notesMaster" Target="/ppt/notesMasters/notesMaster1.xml" Id="Rc0e95429758243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5d047aee3514abe" /><Relationship Type="http://schemas.openxmlformats.org/officeDocument/2006/relationships/notesMaster" Target="/ppt/notesMasters/notesMaster1.xml" Id="Rdd1f76fb678f4e5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1e9bc0c0b84758" /><Relationship Type="http://schemas.openxmlformats.org/officeDocument/2006/relationships/notesMaster" Target="/ppt/notesMasters/notesMaster1.xml" Id="R75510f493ff7496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e263e642cce4d9c" /><Relationship Type="http://schemas.openxmlformats.org/officeDocument/2006/relationships/notesMaster" Target="/ppt/notesMasters/notesMaster1.xml" Id="R1b40cdd16842420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aadea40c4494e63" /><Relationship Type="http://schemas.openxmlformats.org/officeDocument/2006/relationships/notesMaster" Target="/ppt/notesMasters/notesMaster1.xml" Id="Rfb812707d6ce417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a88d02b16d7483e" /><Relationship Type="http://schemas.openxmlformats.org/officeDocument/2006/relationships/notesMaster" Target="/ppt/notesMasters/notesMaster1.xml" Id="R7d9b198d3f40492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0a29c868c6a4b24" /><Relationship Type="http://schemas.openxmlformats.org/officeDocument/2006/relationships/notesMaster" Target="/ppt/notesMasters/notesMaster1.xml" Id="Rc1d023cb0582435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dddee88a96a4998" /><Relationship Type="http://schemas.openxmlformats.org/officeDocument/2006/relationships/notesMaster" Target="/ppt/notesMasters/notesMaster1.xml" Id="R3ba1995830414d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ff20e4340405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144c9d7104e1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f3a1b5d58409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78007cbfe46f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3a3da4e1c4e7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f47e9dcb1ee4be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4e38389e034479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12b14f303474dc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3910a909da143f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7b118b56c468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82ef4887143c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4b66721be452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223f5039646a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f9aa1460043a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92f8c9405447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f6900e1e74c4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6052905ca452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15b7a887b99434e" /><Relationship Type="http://schemas.openxmlformats.org/officeDocument/2006/relationships/slideLayout" Target="/ppt/slideLayouts/slideLayout1.xml" Id="Ra052c5da880d4ed2" /><Relationship Type="http://schemas.openxmlformats.org/officeDocument/2006/relationships/slideLayout" Target="/ppt/slideLayouts/slideLayout2.xml" Id="R6f9b53fb6ab14850" /><Relationship Type="http://schemas.openxmlformats.org/officeDocument/2006/relationships/slideLayout" Target="/ppt/slideLayouts/slideLayout3.xml" Id="Rfcb1b2d763ae4b00" /><Relationship Type="http://schemas.openxmlformats.org/officeDocument/2006/relationships/slideLayout" Target="/ppt/slideLayouts/slideLayout4.xml" Id="Ra1413aceaa134bca" /><Relationship Type="http://schemas.openxmlformats.org/officeDocument/2006/relationships/slideLayout" Target="/ppt/slideLayouts/slideLayout5.xml" Id="Rd55cba6796664c04" /><Relationship Type="http://schemas.openxmlformats.org/officeDocument/2006/relationships/slideLayout" Target="/ppt/slideLayouts/slideLayout6.xml" Id="Rdbdf703ccfbb44b0" /><Relationship Type="http://schemas.openxmlformats.org/officeDocument/2006/relationships/slideLayout" Target="/ppt/slideLayouts/slideLayout7.xml" Id="R13f118a1f0514e9b" /><Relationship Type="http://schemas.openxmlformats.org/officeDocument/2006/relationships/slideLayout" Target="/ppt/slideLayouts/slideLayout8.xml" Id="Re45f260d5bed4526" /><Relationship Type="http://schemas.openxmlformats.org/officeDocument/2006/relationships/slideLayout" Target="/ppt/slideLayouts/slideLayout9.xml" Id="Ra0faa9420c9a45c1" /><Relationship Type="http://schemas.openxmlformats.org/officeDocument/2006/relationships/slideLayout" Target="/ppt/slideLayouts/slideLayout10.xml" Id="Rb2ee7f396bb74d01" /><Relationship Type="http://schemas.openxmlformats.org/officeDocument/2006/relationships/slideLayout" Target="/ppt/slideLayouts/slideLayout11.xml" Id="Rf9d96955a0aa48cd" /><Relationship Type="http://schemas.openxmlformats.org/officeDocument/2006/relationships/slideLayout" Target="/ppt/slideLayouts/slideLayout12.xml" Id="Re01d1c6164374191" /><Relationship Type="http://schemas.openxmlformats.org/officeDocument/2006/relationships/slideLayout" Target="/ppt/slideLayouts/slideLayout13.xml" Id="R20d89b45ce3d4de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9f211d6369f4176" /><Relationship Type="http://schemas.openxmlformats.org/officeDocument/2006/relationships/slideLayout" Target="/ppt/slideLayouts/slideLayout14.xml" Id="R278b8e4247644ac2" /><Relationship Type="http://schemas.openxmlformats.org/officeDocument/2006/relationships/slideLayout" Target="/ppt/slideLayouts/slideLayout15.xml" Id="R16604a7e41614c8b" /><Relationship Type="http://schemas.openxmlformats.org/officeDocument/2006/relationships/slideLayout" Target="/ppt/slideLayouts/slideLayout16.xml" Id="R35f18edaf9414f5c" /><Relationship Type="http://schemas.openxmlformats.org/officeDocument/2006/relationships/slideLayout" Target="/ppt/slideLayouts/slideLayout17.xml" Id="Rdb9e6dec2a2f413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2c5da880d4ed2"/>
    <p:sldLayoutId xmlns:r="http://schemas.openxmlformats.org/officeDocument/2006/relationships" id="2147483650" r:id="R6f9b53fb6ab14850"/>
    <p:sldLayoutId xmlns:r="http://schemas.openxmlformats.org/officeDocument/2006/relationships" id="2147483651" r:id="Rfcb1b2d763ae4b00"/>
    <p:sldLayoutId xmlns:r="http://schemas.openxmlformats.org/officeDocument/2006/relationships" id="2147483652" r:id="Ra1413aceaa134bca"/>
    <p:sldLayoutId xmlns:r="http://schemas.openxmlformats.org/officeDocument/2006/relationships" id="2147483653" r:id="Rd55cba6796664c04"/>
    <p:sldLayoutId xmlns:r="http://schemas.openxmlformats.org/officeDocument/2006/relationships" id="2147483654" r:id="Rdbdf703ccfbb44b0"/>
    <p:sldLayoutId xmlns:r="http://schemas.openxmlformats.org/officeDocument/2006/relationships" id="2147483655" r:id="R13f118a1f0514e9b"/>
    <p:sldLayoutId xmlns:r="http://schemas.openxmlformats.org/officeDocument/2006/relationships" id="2147483656" r:id="Re45f260d5bed4526"/>
    <p:sldLayoutId xmlns:r="http://schemas.openxmlformats.org/officeDocument/2006/relationships" id="2147483657" r:id="Ra0faa9420c9a45c1"/>
    <p:sldLayoutId xmlns:r="http://schemas.openxmlformats.org/officeDocument/2006/relationships" id="2147483658" r:id="Rb2ee7f396bb74d01"/>
    <p:sldLayoutId xmlns:r="http://schemas.openxmlformats.org/officeDocument/2006/relationships" id="2147483659" r:id="Rf9d96955a0aa48cd"/>
    <p:sldLayoutId xmlns:r="http://schemas.openxmlformats.org/officeDocument/2006/relationships" id="2147483660" r:id="Re01d1c6164374191"/>
    <p:sldLayoutId xmlns:r="http://schemas.openxmlformats.org/officeDocument/2006/relationships" id="2147483661" r:id="R20d89b45ce3d4de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78b8e4247644ac2"/>
    <p:sldLayoutId xmlns:r="http://schemas.openxmlformats.org/officeDocument/2006/relationships" id="2147483664" r:id="R16604a7e41614c8b"/>
    <p:sldLayoutId xmlns:r="http://schemas.openxmlformats.org/officeDocument/2006/relationships" id="2147483665" r:id="R35f18edaf9414f5c"/>
    <p:sldLayoutId xmlns:r="http://schemas.openxmlformats.org/officeDocument/2006/relationships" id="2147483666" r:id="Rdb9e6dec2a2f413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73efbe654340" /><Relationship Type="http://schemas.openxmlformats.org/officeDocument/2006/relationships/notesSlide" Target="/ppt/notesSlides/notesSlide1.xml" Id="R97b0b6066dd1454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0ecc00cae2d48e6" /><Relationship Type="http://schemas.openxmlformats.org/officeDocument/2006/relationships/notesSlide" Target="/ppt/notesSlides/notesSlide10.xml" Id="Rff2a7e8fc78d4c2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c852cdefb52430f" /><Relationship Type="http://schemas.openxmlformats.org/officeDocument/2006/relationships/hyperlink" Target="https://www.eduqas.co.uk/media/w42hvhgp/eduqas-gcse-rs-spec-full-from-2016-e-1109.pdf" TargetMode="External" Id="R4afd116a48eb413a" /><Relationship Type="http://schemas.openxmlformats.org/officeDocument/2006/relationships/hyperlink" Target="https://www.eduqas.co.uk/media/jj5ottgk/wjec-eduqas-gcse-9-1-religious-studies-a-guidance-for-teaching.pdf" TargetMode="External" Id="Rdd88ad640fd64c5a" /><Relationship Type="http://schemas.openxmlformats.org/officeDocument/2006/relationships/hyperlink" Target="https://resources.eduqas.co.uk/pages/ResourceSingle.aspx?rIid=873" TargetMode="External" Id="R631f2395e40d4636" /><Relationship Type="http://schemas.openxmlformats.org/officeDocument/2006/relationships/hyperlink" Target="https://www.vatican.va/content/catechism/en.html" TargetMode="External" Id="Rdc2a68d1cdba4651" /><Relationship Type="http://schemas.openxmlformats.org/officeDocument/2006/relationships/notesSlide" Target="/ppt/notesSlides/notesSlide11.xml" Id="R9e7c08f342b1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2e514f584bc4373" /><Relationship Type="http://schemas.openxmlformats.org/officeDocument/2006/relationships/notesSlide" Target="/ppt/notesSlides/notesSlide2.xml" Id="Rd17918b8de69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4aa8502c9834e92" /><Relationship Type="http://schemas.openxmlformats.org/officeDocument/2006/relationships/notesSlide" Target="/ppt/notesSlides/notesSlide3.xml" Id="Re69d9b512f42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5a1581a88cdf4cf5" /><Relationship Type="http://schemas.openxmlformats.org/officeDocument/2006/relationships/notesSlide" Target="/ppt/notesSlides/notesSlide4.xml" Id="R2cc15692e924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de9d499a96174130" /><Relationship Type="http://schemas.openxmlformats.org/officeDocument/2006/relationships/notesSlide" Target="/ppt/notesSlides/notesSlide5.xml" Id="R07764cb47b8e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decb8910aa84993" /><Relationship Type="http://schemas.openxmlformats.org/officeDocument/2006/relationships/notesSlide" Target="/ppt/notesSlides/notesSlide6.xml" Id="Rf7fe5a051c97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8d17d7a86f74208" /><Relationship Type="http://schemas.openxmlformats.org/officeDocument/2006/relationships/notesSlide" Target="/ppt/notesSlides/notesSlide7.xml" Id="R3bee7595fbe84dc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167bb79f0d84b6f" /><Relationship Type="http://schemas.openxmlformats.org/officeDocument/2006/relationships/notesSlide" Target="/ppt/notesSlides/notesSlide8.xml" Id="Rb888471f258c4d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ea6a10dea4a4908" /><Relationship Type="http://schemas.openxmlformats.org/officeDocument/2006/relationships/notesSlide" Target="/ppt/notesSlides/notesSlide9.xml" Id="R22bf1738970f426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F3D1818-818A-457F-BF0D-28F630AB9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007436A-0B62-4304-96D3-F3DC4BF00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Origins of
the Universe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Did the Universe Begin?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afd116a48eb413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d88ad640fd64c5a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31f2395e40d4636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c2a68d1cdba4651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Origins of
the Universe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origins of the universe.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creation.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cosmic cycle and Big Bang.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Did the Universe Begin?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creation</a:t>
            </a:r>
            <a:r>
              <a:t> — the bringing into existence or ordering of life and the universe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cosmic cycle</a:t>
            </a:r>
            <a:r>
              <a:t> — a repeating pattern of creation, duration and dissolution of the universe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Big Bang</a:t>
            </a:r>
            <a:r>
              <a:t> — Evaluate agreement and conflict between Christian creation views and Hawking's Big Bang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creation.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cosmic cycle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Big Bang.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Origins of the Univers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Origins of the Universe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Cycles of decay, death and rebirth of worlds.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Evaluate how far Hawking's Big Bang account agrees with Buddhist views.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Creation: the bringing into existence or ordering of life and the universe.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Cosmic cycle: a repeating pattern of creation, duration and dissolution of the universe.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readings of the universe's origin.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Evaluate agreement and conflict between Christian creation views and Hawking's Big Bang account.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absence of a Buddhist creation story and creator God.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rigins of the Univers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Origins of the Universe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readings of the universe's origin.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absence of a Buddhist creation story and creator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Evaluate how far Hawking's Big Bang account agrees with Buddhist views.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origins of the universe.’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creation and cosmic cycle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origins of the univers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origins of the universe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2026-08-19T12:03:04.3640000Z</dcterms:created>
  <dcterms:modified xsi:type="dcterms:W3CDTF">2026-08-19T12:03:04.3640000Z</dcterms:modified>
</coreProperties>
</file>