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e20bfb627c74e2d" /><Relationship Type="http://schemas.openxmlformats.org/officeDocument/2006/relationships/extended-properties" Target="/docProps/app.xml" Id="R5211f397928e4432" /><Relationship Type="http://schemas.openxmlformats.org/officeDocument/2006/relationships/officeDocument" Target="/ppt/presentation.xml" Id="R971179e4e53a45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cb03a2f4ec4a60"/>
    <p:sldMasterId xmlns:r="http://schemas.openxmlformats.org/officeDocument/2006/relationships" id="2147483662" r:id="R4d0f5a77da774e00"/>
  </p:sldMasterIdLst>
  <p:notesMasterIdLst>
    <p:notesMasterId xmlns:r="http://schemas.openxmlformats.org/officeDocument/2006/relationships" r:id="R33c888db475140dc"/>
  </p:notesMasterIdLst>
  <p:sldIdLst>
    <p:sldId xmlns:r="http://schemas.openxmlformats.org/officeDocument/2006/relationships" id="256" r:id="R2ec52142f84c4e1b"/>
    <p:sldId xmlns:r="http://schemas.openxmlformats.org/officeDocument/2006/relationships" id="257" r:id="Rb611fde0abcb4519"/>
    <p:sldId xmlns:r="http://schemas.openxmlformats.org/officeDocument/2006/relationships" id="258" r:id="Rdcf1f0074975451d"/>
    <p:sldId xmlns:r="http://schemas.openxmlformats.org/officeDocument/2006/relationships" id="259" r:id="Rd022f275ffed4a2b"/>
    <p:sldId xmlns:r="http://schemas.openxmlformats.org/officeDocument/2006/relationships" id="260" r:id="Rcd9041a5471641e7"/>
    <p:sldId xmlns:r="http://schemas.openxmlformats.org/officeDocument/2006/relationships" id="261" r:id="R5099de615c8e4dd9"/>
    <p:sldId xmlns:r="http://schemas.openxmlformats.org/officeDocument/2006/relationships" id="262" r:id="Rac32b5733de148d6"/>
    <p:sldId xmlns:r="http://schemas.openxmlformats.org/officeDocument/2006/relationships" id="263" r:id="R78a7a8a9df374cbd"/>
    <p:sldId xmlns:r="http://schemas.openxmlformats.org/officeDocument/2006/relationships" id="264" r:id="R8f6805c4920e4e89"/>
    <p:sldId xmlns:r="http://schemas.openxmlformats.org/officeDocument/2006/relationships" id="265" r:id="R578a1c150ac54342"/>
    <p:sldId xmlns:r="http://schemas.openxmlformats.org/officeDocument/2006/relationships" id="266" r:id="Rc3e931e339d5412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bce0d306a374610" /><Relationship Type="http://schemas.openxmlformats.org/officeDocument/2006/relationships/slideMaster" Target="/ppt/slideMasters/slideMaster1.xml" Id="Re6cb03a2f4ec4a60" /><Relationship Type="http://schemas.openxmlformats.org/officeDocument/2006/relationships/slideMaster" Target="/ppt/slideMasters/slideMaster2.xml" Id="R4d0f5a77da774e00" /><Relationship Type="http://schemas.openxmlformats.org/officeDocument/2006/relationships/notesMaster" Target="/ppt/notesMasters/notesMaster1.xml" Id="R33c888db475140dc" /><Relationship Type="http://schemas.openxmlformats.org/officeDocument/2006/relationships/presProps" Target="/ppt/presProps.xml" Id="R8f9ce79c4d564dda" /><Relationship Type="http://schemas.openxmlformats.org/officeDocument/2006/relationships/viewProps" Target="/ppt/viewProps.xml" Id="Re46a55280efc495a" /><Relationship Type="http://schemas.openxmlformats.org/officeDocument/2006/relationships/tableStyles" Target="/ppt/tableStyles.xml" Id="R47ea5fce45bf4891" /><Relationship Type="http://schemas.openxmlformats.org/officeDocument/2006/relationships/slide" Target="/ppt/slides/slide1.xml" Id="R2ec52142f84c4e1b" /><Relationship Type="http://schemas.openxmlformats.org/officeDocument/2006/relationships/slide" Target="/ppt/slides/slide2.xml" Id="Rb611fde0abcb4519" /><Relationship Type="http://schemas.openxmlformats.org/officeDocument/2006/relationships/slide" Target="/ppt/slides/slide3.xml" Id="Rdcf1f0074975451d" /><Relationship Type="http://schemas.openxmlformats.org/officeDocument/2006/relationships/slide" Target="/ppt/slides/slide4.xml" Id="Rd022f275ffed4a2b" /><Relationship Type="http://schemas.openxmlformats.org/officeDocument/2006/relationships/slide" Target="/ppt/slides/slide5.xml" Id="Rcd9041a5471641e7" /><Relationship Type="http://schemas.openxmlformats.org/officeDocument/2006/relationships/slide" Target="/ppt/slides/slide6.xml" Id="R5099de615c8e4dd9" /><Relationship Type="http://schemas.openxmlformats.org/officeDocument/2006/relationships/slide" Target="/ppt/slides/slide7.xml" Id="Rac32b5733de148d6" /><Relationship Type="http://schemas.openxmlformats.org/officeDocument/2006/relationships/slide" Target="/ppt/slides/slide8.xml" Id="R78a7a8a9df374cbd" /><Relationship Type="http://schemas.openxmlformats.org/officeDocument/2006/relationships/slide" Target="/ppt/slides/slide9.xml" Id="R8f6805c4920e4e89" /><Relationship Type="http://schemas.openxmlformats.org/officeDocument/2006/relationships/slide" Target="/ppt/slides/slide10.xml" Id="R578a1c150ac54342" /><Relationship Type="http://schemas.openxmlformats.org/officeDocument/2006/relationships/slide" Target="/ppt/slides/slide11.xml" Id="Rc3e931e339d5412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ffbbbfa4baa4465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b3ed1ef628f4c2d" /><Relationship Type="http://schemas.openxmlformats.org/officeDocument/2006/relationships/notesMaster" Target="/ppt/notesMasters/notesMaster1.xml" Id="Rfe8cd0cefacf4ce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dfd4c56e47c490f" /><Relationship Type="http://schemas.openxmlformats.org/officeDocument/2006/relationships/notesMaster" Target="/ppt/notesMasters/notesMaster1.xml" Id="R46f1433146df43e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460fb951e804b04" /><Relationship Type="http://schemas.openxmlformats.org/officeDocument/2006/relationships/notesMaster" Target="/ppt/notesMasters/notesMaster1.xml" Id="R74a3e1eb3f17483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0581346c5a34542" /><Relationship Type="http://schemas.openxmlformats.org/officeDocument/2006/relationships/notesMaster" Target="/ppt/notesMasters/notesMaster1.xml" Id="Rae9160b8b68641b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69649eff8b6474b" /><Relationship Type="http://schemas.openxmlformats.org/officeDocument/2006/relationships/notesMaster" Target="/ppt/notesMasters/notesMaster1.xml" Id="Rde9116cf8c69445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81d7755ff0349da" /><Relationship Type="http://schemas.openxmlformats.org/officeDocument/2006/relationships/notesMaster" Target="/ppt/notesMasters/notesMaster1.xml" Id="R97c1d19440a14d6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62af7ee98ac4e24" /><Relationship Type="http://schemas.openxmlformats.org/officeDocument/2006/relationships/notesMaster" Target="/ppt/notesMasters/notesMaster1.xml" Id="R461b2a1d06424be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f6f1cebf2304f20" /><Relationship Type="http://schemas.openxmlformats.org/officeDocument/2006/relationships/notesMaster" Target="/ppt/notesMasters/notesMaster1.xml" Id="Rd0bcff52be8444a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5b6e24fa5f1430a" /><Relationship Type="http://schemas.openxmlformats.org/officeDocument/2006/relationships/notesMaster" Target="/ppt/notesMasters/notesMaster1.xml" Id="R1201d7e795c74d3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2ebda4218e64e0f" /><Relationship Type="http://schemas.openxmlformats.org/officeDocument/2006/relationships/notesMaster" Target="/ppt/notesMasters/notesMaster1.xml" Id="R9a3ede0d2a81468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e9eb9a756ee4ecf" /><Relationship Type="http://schemas.openxmlformats.org/officeDocument/2006/relationships/notesMaster" Target="/ppt/notesMasters/notesMaster1.xml" Id="R3394f2190a3f4e4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97f06cd4b4021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62e1ac5754a07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52e0e2cac4b5a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b5f3570994c05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21a489d444e83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50c9d4fbcf04084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532d0ce11384aef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a6fc167b5ca4ca3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e79c85f54704208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32160f2c84857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f7c4e236f4fad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2c16f53434e2c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4032951684b5d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ea85fc27b46d4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f5eaddbca4d04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28339a04c488a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ed4e9451743aa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dbb3ed2f8504bee" /><Relationship Type="http://schemas.openxmlformats.org/officeDocument/2006/relationships/slideLayout" Target="/ppt/slideLayouts/slideLayout1.xml" Id="Rbcec8204b2654c6b" /><Relationship Type="http://schemas.openxmlformats.org/officeDocument/2006/relationships/slideLayout" Target="/ppt/slideLayouts/slideLayout2.xml" Id="Reca11e203f2c45de" /><Relationship Type="http://schemas.openxmlformats.org/officeDocument/2006/relationships/slideLayout" Target="/ppt/slideLayouts/slideLayout3.xml" Id="R2b74c10518fd4ad2" /><Relationship Type="http://schemas.openxmlformats.org/officeDocument/2006/relationships/slideLayout" Target="/ppt/slideLayouts/slideLayout4.xml" Id="R29d341c68fde4f78" /><Relationship Type="http://schemas.openxmlformats.org/officeDocument/2006/relationships/slideLayout" Target="/ppt/slideLayouts/slideLayout5.xml" Id="Rf8bab82f99a8479c" /><Relationship Type="http://schemas.openxmlformats.org/officeDocument/2006/relationships/slideLayout" Target="/ppt/slideLayouts/slideLayout6.xml" Id="R2be52636dbff4279" /><Relationship Type="http://schemas.openxmlformats.org/officeDocument/2006/relationships/slideLayout" Target="/ppt/slideLayouts/slideLayout7.xml" Id="R034adbdac45d41cf" /><Relationship Type="http://schemas.openxmlformats.org/officeDocument/2006/relationships/slideLayout" Target="/ppt/slideLayouts/slideLayout8.xml" Id="Rdecb9ee94b3d4fb6" /><Relationship Type="http://schemas.openxmlformats.org/officeDocument/2006/relationships/slideLayout" Target="/ppt/slideLayouts/slideLayout9.xml" Id="R1023f47cac014ece" /><Relationship Type="http://schemas.openxmlformats.org/officeDocument/2006/relationships/slideLayout" Target="/ppt/slideLayouts/slideLayout10.xml" Id="R07b34c5deccc463e" /><Relationship Type="http://schemas.openxmlformats.org/officeDocument/2006/relationships/slideLayout" Target="/ppt/slideLayouts/slideLayout11.xml" Id="R9fc39aa5123a4feb" /><Relationship Type="http://schemas.openxmlformats.org/officeDocument/2006/relationships/slideLayout" Target="/ppt/slideLayouts/slideLayout12.xml" Id="R464905e9fc864b98" /><Relationship Type="http://schemas.openxmlformats.org/officeDocument/2006/relationships/slideLayout" Target="/ppt/slideLayouts/slideLayout13.xml" Id="Rc62bceb9fd8749fc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72fa69b0ae274787" /><Relationship Type="http://schemas.openxmlformats.org/officeDocument/2006/relationships/slideLayout" Target="/ppt/slideLayouts/slideLayout14.xml" Id="R34d22cb4060445e4" /><Relationship Type="http://schemas.openxmlformats.org/officeDocument/2006/relationships/slideLayout" Target="/ppt/slideLayouts/slideLayout15.xml" Id="Rea628df983874a47" /><Relationship Type="http://schemas.openxmlformats.org/officeDocument/2006/relationships/slideLayout" Target="/ppt/slideLayouts/slideLayout16.xml" Id="R1343dbeca20c4c8b" /><Relationship Type="http://schemas.openxmlformats.org/officeDocument/2006/relationships/slideLayout" Target="/ppt/slideLayouts/slideLayout17.xml" Id="R9e2b59fba989459f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ec8204b2654c6b"/>
    <p:sldLayoutId xmlns:r="http://schemas.openxmlformats.org/officeDocument/2006/relationships" id="2147483650" r:id="Reca11e203f2c45de"/>
    <p:sldLayoutId xmlns:r="http://schemas.openxmlformats.org/officeDocument/2006/relationships" id="2147483651" r:id="R2b74c10518fd4ad2"/>
    <p:sldLayoutId xmlns:r="http://schemas.openxmlformats.org/officeDocument/2006/relationships" id="2147483652" r:id="R29d341c68fde4f78"/>
    <p:sldLayoutId xmlns:r="http://schemas.openxmlformats.org/officeDocument/2006/relationships" id="2147483653" r:id="Rf8bab82f99a8479c"/>
    <p:sldLayoutId xmlns:r="http://schemas.openxmlformats.org/officeDocument/2006/relationships" id="2147483654" r:id="R2be52636dbff4279"/>
    <p:sldLayoutId xmlns:r="http://schemas.openxmlformats.org/officeDocument/2006/relationships" id="2147483655" r:id="R034adbdac45d41cf"/>
    <p:sldLayoutId xmlns:r="http://schemas.openxmlformats.org/officeDocument/2006/relationships" id="2147483656" r:id="Rdecb9ee94b3d4fb6"/>
    <p:sldLayoutId xmlns:r="http://schemas.openxmlformats.org/officeDocument/2006/relationships" id="2147483657" r:id="R1023f47cac014ece"/>
    <p:sldLayoutId xmlns:r="http://schemas.openxmlformats.org/officeDocument/2006/relationships" id="2147483658" r:id="R07b34c5deccc463e"/>
    <p:sldLayoutId xmlns:r="http://schemas.openxmlformats.org/officeDocument/2006/relationships" id="2147483659" r:id="R9fc39aa5123a4feb"/>
    <p:sldLayoutId xmlns:r="http://schemas.openxmlformats.org/officeDocument/2006/relationships" id="2147483660" r:id="R464905e9fc864b98"/>
    <p:sldLayoutId xmlns:r="http://schemas.openxmlformats.org/officeDocument/2006/relationships" id="2147483661" r:id="Rc62bceb9fd8749fc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34d22cb4060445e4"/>
    <p:sldLayoutId xmlns:r="http://schemas.openxmlformats.org/officeDocument/2006/relationships" id="2147483664" r:id="Rea628df983874a47"/>
    <p:sldLayoutId xmlns:r="http://schemas.openxmlformats.org/officeDocument/2006/relationships" id="2147483665" r:id="R1343dbeca20c4c8b"/>
    <p:sldLayoutId xmlns:r="http://schemas.openxmlformats.org/officeDocument/2006/relationships" id="2147483666" r:id="R9e2b59fba989459f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7107a899046d8" /><Relationship Type="http://schemas.openxmlformats.org/officeDocument/2006/relationships/notesSlide" Target="/ppt/notesSlides/notesSlide1.xml" Id="R55d0c72ab3184a8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f1dbc0d4d0240c8" /><Relationship Type="http://schemas.openxmlformats.org/officeDocument/2006/relationships/notesSlide" Target="/ppt/notesSlides/notesSlide10.xml" Id="R5b714c86eb4e456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9464760b68654ab3" /><Relationship Type="http://schemas.openxmlformats.org/officeDocument/2006/relationships/hyperlink" Target="https://www.eduqas.co.uk/media/w42hvhgp/eduqas-gcse-rs-spec-full-from-2016-e-1109.pdf" TargetMode="External" Id="R5c2785aa1d9b45be" /><Relationship Type="http://schemas.openxmlformats.org/officeDocument/2006/relationships/hyperlink" Target="https://www.eduqas.co.uk/media/jj5ottgk/wjec-eduqas-gcse-9-1-religious-studies-a-guidance-for-teaching.pdf" TargetMode="External" Id="R991e63e066ad4e8f" /><Relationship Type="http://schemas.openxmlformats.org/officeDocument/2006/relationships/hyperlink" Target="https://resources.eduqas.co.uk/pages/ResourceSingle.aspx?rIid=873" TargetMode="External" Id="R86cab65db9ef4d79" /><Relationship Type="http://schemas.openxmlformats.org/officeDocument/2006/relationships/hyperlink" Target="https://www.vatican.va/content/catechism/en.html" TargetMode="External" Id="R9bf5cd5e59234f85" /><Relationship Type="http://schemas.openxmlformats.org/officeDocument/2006/relationships/notesSlide" Target="/ppt/notesSlides/notesSlide11.xml" Id="Ra9236279e30c42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43a92af986ae4635" /><Relationship Type="http://schemas.openxmlformats.org/officeDocument/2006/relationships/notesSlide" Target="/ppt/notesSlides/notesSlide2.xml" Id="R419a15b3b4fb4f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8c33b22382c1410c" /><Relationship Type="http://schemas.openxmlformats.org/officeDocument/2006/relationships/notesSlide" Target="/ppt/notesSlides/notesSlide3.xml" Id="Rf5a3534832ee42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d42de40d4de74065" /><Relationship Type="http://schemas.openxmlformats.org/officeDocument/2006/relationships/notesSlide" Target="/ppt/notesSlides/notesSlide4.xml" Id="Rca72cdbd7e3549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8b718087ffed4c67" /><Relationship Type="http://schemas.openxmlformats.org/officeDocument/2006/relationships/notesSlide" Target="/ppt/notesSlides/notesSlide5.xml" Id="R4e1651cf66e9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114f36333cc0404f" /><Relationship Type="http://schemas.openxmlformats.org/officeDocument/2006/relationships/notesSlide" Target="/ppt/notesSlides/notesSlide6.xml" Id="R0a2175c12b8b40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d5264aaa4e884326" /><Relationship Type="http://schemas.openxmlformats.org/officeDocument/2006/relationships/notesSlide" Target="/ppt/notesSlides/notesSlide7.xml" Id="Rd89fc1c8e3004bf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14e468201154270" /><Relationship Type="http://schemas.openxmlformats.org/officeDocument/2006/relationships/notesSlide" Target="/ppt/notesSlides/notesSlide8.xml" Id="R8aca0d7ad2cc414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8d9a59da0e104a27" /><Relationship Type="http://schemas.openxmlformats.org/officeDocument/2006/relationships/notesSlide" Target="/ppt/notesSlides/notesSlide9.xml" Id="R9e47cbe8333e4d6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F228230A-76EF-4D26-A1BD-0B990381E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ED9C980A-3866-482E-A716-30A6700AA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Funerals and Meaning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Do Funerals Claim?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33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LIFE AND DEATH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8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8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- Route A and B Non-religious Beliefs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8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c2785aa1d9b45be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91e63e066ad4e8f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6cab65db9ef4d79"/>
              </a:rPr>
              <a:t>GCSE Religious Studies - Route A and B Non-religious Beliefs</a:t>
            </a:r>
            <a:r>
              <a:t>. 13 November 2016.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bf5cd5e59234f85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Funerals and Meaning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funerals and meaning.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funeral.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mourning and resurrection.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Do Funerals Claim?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8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There are contrasting ways Christian and Humanist funerals in Britain express beliefs about death and afterlife.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There are contrasting ways Buddhist and Humanist funerals in Britain express beliefs about death and afterlife.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Mourning: the personal and communal response to bereavement and loss.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Funerals and Meaning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Funerals and Meaning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funeral</a:t>
            </a:r>
            <a:r>
              <a:t> — There are contrasting ways Christian and Humanist funerals in Britain express beliefs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mourning</a:t>
            </a:r>
            <a:r>
              <a:t> — the personal and communal response to bereavement and loss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resurrection</a:t>
            </a:r>
            <a:r>
              <a:t> — Jesus rising from the dead and conquering death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funeral.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mourning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resurrection.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Funerals and Meaning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Funerals and Meaning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8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Resurrection: Jesus rising from the dead and conquering death.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funerals and meaning separates description, interpretation and evaluation.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should be connected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should connect intention and consequences to suffering, compassion or the path.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what the evidence cannot establish on its own.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the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relevant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each claim to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Funerals and Meaning analytic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Funerals and Meaning analytical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8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Model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There are contrasting ways Christian and Humanist funerals in Britain express beliefs about death and afterlife.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explanation links a claim to its reason, source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conclusion remains qualified where traditions or viewpoints genuinely differ.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8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funerals and meaning.’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funeral and mourning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funerals and meaning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funerals and meaning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2026-08-19T12:03:02.1500000Z</dcterms:created>
  <dcterms:modified xsi:type="dcterms:W3CDTF">2026-08-19T12:03:02.1500000Z</dcterms:modified>
</coreProperties>
</file>