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70b30fa7f9a4266" /><Relationship Type="http://schemas.openxmlformats.org/officeDocument/2006/relationships/extended-properties" Target="/docProps/app.xml" Id="Rd25deb902a574b5a" /><Relationship Type="http://schemas.openxmlformats.org/officeDocument/2006/relationships/officeDocument" Target="/ppt/presentation.xml" Id="R2a3ecf7aed9241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5ea73d7ad743f5"/>
    <p:sldMasterId xmlns:r="http://schemas.openxmlformats.org/officeDocument/2006/relationships" id="2147483662" r:id="Re447128694894cfe"/>
  </p:sldMasterIdLst>
  <p:notesMasterIdLst>
    <p:notesMasterId xmlns:r="http://schemas.openxmlformats.org/officeDocument/2006/relationships" r:id="Rc424bc6898cf4851"/>
  </p:notesMasterIdLst>
  <p:sldIdLst>
    <p:sldId xmlns:r="http://schemas.openxmlformats.org/officeDocument/2006/relationships" id="256" r:id="R7a595e5bf50046b1"/>
    <p:sldId xmlns:r="http://schemas.openxmlformats.org/officeDocument/2006/relationships" id="257" r:id="R0b50117193984ec1"/>
    <p:sldId xmlns:r="http://schemas.openxmlformats.org/officeDocument/2006/relationships" id="258" r:id="R953fef813e9d4f5a"/>
    <p:sldId xmlns:r="http://schemas.openxmlformats.org/officeDocument/2006/relationships" id="259" r:id="R79de40f51c9d4c2c"/>
    <p:sldId xmlns:r="http://schemas.openxmlformats.org/officeDocument/2006/relationships" id="260" r:id="Radbfea4fd3444a2b"/>
    <p:sldId xmlns:r="http://schemas.openxmlformats.org/officeDocument/2006/relationships" id="261" r:id="Rda9995ce626c4e60"/>
    <p:sldId xmlns:r="http://schemas.openxmlformats.org/officeDocument/2006/relationships" id="262" r:id="R272184ce885040d4"/>
    <p:sldId xmlns:r="http://schemas.openxmlformats.org/officeDocument/2006/relationships" id="263" r:id="R106c777a34a646f9"/>
    <p:sldId xmlns:r="http://schemas.openxmlformats.org/officeDocument/2006/relationships" id="264" r:id="Rec11780669d04f64"/>
    <p:sldId xmlns:r="http://schemas.openxmlformats.org/officeDocument/2006/relationships" id="265" r:id="Re0e7875b8465455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ce86a6356764598" /><Relationship Type="http://schemas.openxmlformats.org/officeDocument/2006/relationships/slideMaster" Target="/ppt/slideMasters/slideMaster1.xml" Id="Rd55ea73d7ad743f5" /><Relationship Type="http://schemas.openxmlformats.org/officeDocument/2006/relationships/slideMaster" Target="/ppt/slideMasters/slideMaster2.xml" Id="Re447128694894cfe" /><Relationship Type="http://schemas.openxmlformats.org/officeDocument/2006/relationships/notesMaster" Target="/ppt/notesMasters/notesMaster1.xml" Id="Rc424bc6898cf4851" /><Relationship Type="http://schemas.openxmlformats.org/officeDocument/2006/relationships/presProps" Target="/ppt/presProps.xml" Id="R0d8f57795cfc444c" /><Relationship Type="http://schemas.openxmlformats.org/officeDocument/2006/relationships/viewProps" Target="/ppt/viewProps.xml" Id="Ra00b1c36553b4227" /><Relationship Type="http://schemas.openxmlformats.org/officeDocument/2006/relationships/tableStyles" Target="/ppt/tableStyles.xml" Id="Re4c5ad6ea6d7457f" /><Relationship Type="http://schemas.openxmlformats.org/officeDocument/2006/relationships/slide" Target="/ppt/slides/slide1.xml" Id="R7a595e5bf50046b1" /><Relationship Type="http://schemas.openxmlformats.org/officeDocument/2006/relationships/slide" Target="/ppt/slides/slide2.xml" Id="R0b50117193984ec1" /><Relationship Type="http://schemas.openxmlformats.org/officeDocument/2006/relationships/slide" Target="/ppt/slides/slide3.xml" Id="R953fef813e9d4f5a" /><Relationship Type="http://schemas.openxmlformats.org/officeDocument/2006/relationships/slide" Target="/ppt/slides/slide4.xml" Id="R79de40f51c9d4c2c" /><Relationship Type="http://schemas.openxmlformats.org/officeDocument/2006/relationships/slide" Target="/ppt/slides/slide5.xml" Id="Radbfea4fd3444a2b" /><Relationship Type="http://schemas.openxmlformats.org/officeDocument/2006/relationships/slide" Target="/ppt/slides/slide6.xml" Id="Rda9995ce626c4e60" /><Relationship Type="http://schemas.openxmlformats.org/officeDocument/2006/relationships/slide" Target="/ppt/slides/slide7.xml" Id="R272184ce885040d4" /><Relationship Type="http://schemas.openxmlformats.org/officeDocument/2006/relationships/slide" Target="/ppt/slides/slide8.xml" Id="R106c777a34a646f9" /><Relationship Type="http://schemas.openxmlformats.org/officeDocument/2006/relationships/slide" Target="/ppt/slides/slide9.xml" Id="Rec11780669d04f64" /><Relationship Type="http://schemas.openxmlformats.org/officeDocument/2006/relationships/slide" Target="/ppt/slides/slide10.xml" Id="Re0e7875b8465455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ea3ec48c4828442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3cc4e52a9c0467a" /><Relationship Type="http://schemas.openxmlformats.org/officeDocument/2006/relationships/notesMaster" Target="/ppt/notesMasters/notesMaster1.xml" Id="Rf83408aa9fce465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93627b749fc43e1" /><Relationship Type="http://schemas.openxmlformats.org/officeDocument/2006/relationships/notesMaster" Target="/ppt/notesMasters/notesMaster1.xml" Id="Reb69250a7bda440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da771a4cd4748e7" /><Relationship Type="http://schemas.openxmlformats.org/officeDocument/2006/relationships/notesMaster" Target="/ppt/notesMasters/notesMaster1.xml" Id="R9dc7a0299f79401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19c0470a86d4ba5" /><Relationship Type="http://schemas.openxmlformats.org/officeDocument/2006/relationships/notesMaster" Target="/ppt/notesMasters/notesMaster1.xml" Id="R1f3944bff83e4ff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62464deb5e946d3" /><Relationship Type="http://schemas.openxmlformats.org/officeDocument/2006/relationships/notesMaster" Target="/ppt/notesMasters/notesMaster1.xml" Id="R32f398ce05f3489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c60c98aed5e46d3" /><Relationship Type="http://schemas.openxmlformats.org/officeDocument/2006/relationships/notesMaster" Target="/ppt/notesMasters/notesMaster1.xml" Id="Rad4cc505193f406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5f2b01bfcb64696" /><Relationship Type="http://schemas.openxmlformats.org/officeDocument/2006/relationships/notesMaster" Target="/ppt/notesMasters/notesMaster1.xml" Id="R3eba0955adfe496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0b17d5c5b2840a6" /><Relationship Type="http://schemas.openxmlformats.org/officeDocument/2006/relationships/notesMaster" Target="/ppt/notesMasters/notesMaster1.xml" Id="R25027818869540c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883c0c40c234f3f" /><Relationship Type="http://schemas.openxmlformats.org/officeDocument/2006/relationships/notesMaster" Target="/ppt/notesMasters/notesMaster1.xml" Id="R7dd0700f30f54b49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37d8f8fff284a03" /><Relationship Type="http://schemas.openxmlformats.org/officeDocument/2006/relationships/notesMaster" Target="/ppt/notesMasters/notesMaster1.xml" Id="Re05c7e5242c8480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3b343745c34d2c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fa809034644319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2c4181a8146bd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24d20e4aff4271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f24aeb2d714373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898dbacd16b4171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373ba987d144032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eb48f132e414726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8473511c895e4085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bca7f0962c4fd3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74a75d4a2d466a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661ca4fbeb454b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3512d05e2e4028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b8bfce83304967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1741a06aaa493f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36b8e101084b72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fd408efe904faf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80c34953c4a4ef2" /><Relationship Type="http://schemas.openxmlformats.org/officeDocument/2006/relationships/slideLayout" Target="/ppt/slideLayouts/slideLayout1.xml" Id="Rfa9a8247973e4cac" /><Relationship Type="http://schemas.openxmlformats.org/officeDocument/2006/relationships/slideLayout" Target="/ppt/slideLayouts/slideLayout2.xml" Id="R2a8f6b7e44fc48d3" /><Relationship Type="http://schemas.openxmlformats.org/officeDocument/2006/relationships/slideLayout" Target="/ppt/slideLayouts/slideLayout3.xml" Id="R5b33bb4046274692" /><Relationship Type="http://schemas.openxmlformats.org/officeDocument/2006/relationships/slideLayout" Target="/ppt/slideLayouts/slideLayout4.xml" Id="R252b8d600a704d11" /><Relationship Type="http://schemas.openxmlformats.org/officeDocument/2006/relationships/slideLayout" Target="/ppt/slideLayouts/slideLayout5.xml" Id="Rc837385965a54619" /><Relationship Type="http://schemas.openxmlformats.org/officeDocument/2006/relationships/slideLayout" Target="/ppt/slideLayouts/slideLayout6.xml" Id="R73118e5225834447" /><Relationship Type="http://schemas.openxmlformats.org/officeDocument/2006/relationships/slideLayout" Target="/ppt/slideLayouts/slideLayout7.xml" Id="R6f3544c4b0d14946" /><Relationship Type="http://schemas.openxmlformats.org/officeDocument/2006/relationships/slideLayout" Target="/ppt/slideLayouts/slideLayout8.xml" Id="R727ec434b4504e22" /><Relationship Type="http://schemas.openxmlformats.org/officeDocument/2006/relationships/slideLayout" Target="/ppt/slideLayouts/slideLayout9.xml" Id="R96a245626e8f4365" /><Relationship Type="http://schemas.openxmlformats.org/officeDocument/2006/relationships/slideLayout" Target="/ppt/slideLayouts/slideLayout10.xml" Id="Rebd65241d9c946d0" /><Relationship Type="http://schemas.openxmlformats.org/officeDocument/2006/relationships/slideLayout" Target="/ppt/slideLayouts/slideLayout11.xml" Id="R3019f7af23214aed" /><Relationship Type="http://schemas.openxmlformats.org/officeDocument/2006/relationships/slideLayout" Target="/ppt/slideLayouts/slideLayout12.xml" Id="Rebff913060af44c7" /><Relationship Type="http://schemas.openxmlformats.org/officeDocument/2006/relationships/slideLayout" Target="/ppt/slideLayouts/slideLayout13.xml" Id="Rd375c56c4b714a15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bf40a191877541e5" /><Relationship Type="http://schemas.openxmlformats.org/officeDocument/2006/relationships/slideLayout" Target="/ppt/slideLayouts/slideLayout14.xml" Id="R034119397f1d45eb" /><Relationship Type="http://schemas.openxmlformats.org/officeDocument/2006/relationships/slideLayout" Target="/ppt/slideLayouts/slideLayout15.xml" Id="R3a39ef3ff49e4b32" /><Relationship Type="http://schemas.openxmlformats.org/officeDocument/2006/relationships/slideLayout" Target="/ppt/slideLayouts/slideLayout16.xml" Id="R3ef7f41ef9c04a94" /><Relationship Type="http://schemas.openxmlformats.org/officeDocument/2006/relationships/slideLayout" Target="/ppt/slideLayouts/slideLayout17.xml" Id="Rd5be61a424c9404a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9a8247973e4cac"/>
    <p:sldLayoutId xmlns:r="http://schemas.openxmlformats.org/officeDocument/2006/relationships" id="2147483650" r:id="R2a8f6b7e44fc48d3"/>
    <p:sldLayoutId xmlns:r="http://schemas.openxmlformats.org/officeDocument/2006/relationships" id="2147483651" r:id="R5b33bb4046274692"/>
    <p:sldLayoutId xmlns:r="http://schemas.openxmlformats.org/officeDocument/2006/relationships" id="2147483652" r:id="R252b8d600a704d11"/>
    <p:sldLayoutId xmlns:r="http://schemas.openxmlformats.org/officeDocument/2006/relationships" id="2147483653" r:id="Rc837385965a54619"/>
    <p:sldLayoutId xmlns:r="http://schemas.openxmlformats.org/officeDocument/2006/relationships" id="2147483654" r:id="R73118e5225834447"/>
    <p:sldLayoutId xmlns:r="http://schemas.openxmlformats.org/officeDocument/2006/relationships" id="2147483655" r:id="R6f3544c4b0d14946"/>
    <p:sldLayoutId xmlns:r="http://schemas.openxmlformats.org/officeDocument/2006/relationships" id="2147483656" r:id="R727ec434b4504e22"/>
    <p:sldLayoutId xmlns:r="http://schemas.openxmlformats.org/officeDocument/2006/relationships" id="2147483657" r:id="R96a245626e8f4365"/>
    <p:sldLayoutId xmlns:r="http://schemas.openxmlformats.org/officeDocument/2006/relationships" id="2147483658" r:id="Rebd65241d9c946d0"/>
    <p:sldLayoutId xmlns:r="http://schemas.openxmlformats.org/officeDocument/2006/relationships" id="2147483659" r:id="R3019f7af23214aed"/>
    <p:sldLayoutId xmlns:r="http://schemas.openxmlformats.org/officeDocument/2006/relationships" id="2147483660" r:id="Rebff913060af44c7"/>
    <p:sldLayoutId xmlns:r="http://schemas.openxmlformats.org/officeDocument/2006/relationships" id="2147483661" r:id="Rd375c56c4b714a15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034119397f1d45eb"/>
    <p:sldLayoutId xmlns:r="http://schemas.openxmlformats.org/officeDocument/2006/relationships" id="2147483664" r:id="R3a39ef3ff49e4b32"/>
    <p:sldLayoutId xmlns:r="http://schemas.openxmlformats.org/officeDocument/2006/relationships" id="2147483665" r:id="R3ef7f41ef9c04a94"/>
    <p:sldLayoutId xmlns:r="http://schemas.openxmlformats.org/officeDocument/2006/relationships" id="2147483666" r:id="Rd5be61a424c9404a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cb8b101a94fb7" /><Relationship Type="http://schemas.openxmlformats.org/officeDocument/2006/relationships/notesSlide" Target="/ppt/notesSlides/notesSlide1.xml" Id="Recfa5711746e45e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783d5010b8a0453f" /><Relationship Type="http://schemas.openxmlformats.org/officeDocument/2006/relationships/hyperlink" Target="https://www.eduqas.co.uk/media/w42hvhgp/eduqas-gcse-rs-spec-full-from-2016-e-1109.pdf" TargetMode="External" Id="R1bc4a02462a04060" /><Relationship Type="http://schemas.openxmlformats.org/officeDocument/2006/relationships/hyperlink" Target="https://www.eduqas.co.uk/media/jj5ottgk/wjec-eduqas-gcse-9-1-religious-studies-a-guidance-for-teaching.pdf" TargetMode="External" Id="R7971b46789b644bc" /><Relationship Type="http://schemas.openxmlformats.org/officeDocument/2006/relationships/hyperlink" Target="https://resources.eduqas.co.uk/pages/ResourceSingle.aspx?rIid=873" TargetMode="External" Id="R3631a774fc6d40b0" /><Relationship Type="http://schemas.openxmlformats.org/officeDocument/2006/relationships/hyperlink" Target="https://www.vatican.va/content/catechism/en.html" TargetMode="External" Id="R2d995c409f204c23" /><Relationship Type="http://schemas.openxmlformats.org/officeDocument/2006/relationships/notesSlide" Target="/ppt/notesSlides/notesSlide10.xml" Id="R669964cfaa0846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ef0aafc152bc44e8" /><Relationship Type="http://schemas.openxmlformats.org/officeDocument/2006/relationships/notesSlide" Target="/ppt/notesSlides/notesSlide2.xml" Id="R77ea015a49834a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5911f16b0aec4540" /><Relationship Type="http://schemas.openxmlformats.org/officeDocument/2006/relationships/notesSlide" Target="/ppt/notesSlides/notesSlide3.xml" Id="Ra825d9840cd24f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7ea2c39637394eab" /><Relationship Type="http://schemas.openxmlformats.org/officeDocument/2006/relationships/notesSlide" Target="/ppt/notesSlides/notesSlide4.xml" Id="Rd71ba4d46f7c4f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da9cbf168f66474b" /><Relationship Type="http://schemas.openxmlformats.org/officeDocument/2006/relationships/notesSlide" Target="/ppt/notesSlides/notesSlide5.xml" Id="R0a24939f359a4c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7140f3e05d6e46df" /><Relationship Type="http://schemas.openxmlformats.org/officeDocument/2006/relationships/notesSlide" Target="/ppt/notesSlides/notesSlide6.xml" Id="R4c16062b352844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9d3a4a77d0cc4f3c" /><Relationship Type="http://schemas.openxmlformats.org/officeDocument/2006/relationships/notesSlide" Target="/ppt/notesSlides/notesSlide7.xml" Id="Re28ec792718745c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cb56180cbca64822" /><Relationship Type="http://schemas.openxmlformats.org/officeDocument/2006/relationships/notesSlide" Target="/ppt/notesSlides/notesSlide8.xml" Id="R5bb5446bd213408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3a2ef581fc75470b" /><Relationship Type="http://schemas.openxmlformats.org/officeDocument/2006/relationships/notesSlide" Target="/ppt/notesSlides/notesSlide9.xml" Id="R0524afbd03f348e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31279D83-FE94-49B2-970D-62CBE48CD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FAD00602-0EE6-49A5-B35F-9197C9FAD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Life After Death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What Survives Death?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3335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LIFE AND DEATH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7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AND DEATH  |  LESSON 7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bc4a02462a04060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971b46789b644bc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631a774fc6d40b0"/>
              </a:rPr>
              <a:t>GCSE Religious Studies - Route A and B Non-religious Beliefs</a:t>
            </a:r>
            <a:r>
              <a:t>. 13 November 2016.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The Holy See.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2d995c409f204c23"/>
              </a:rPr>
              <a:t>Catechism of the Catholic Church</a:t>
            </a:r>
            <a:r>
              <a:t>. Official English web edition.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Life After Death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7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life after death.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afterlife.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soul and rebirth.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What Survives Death?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7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afterlife</a:t>
            </a:r>
            <a:r>
              <a:t> — Existence continuing after physical death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soul</a:t>
            </a:r>
            <a:r>
              <a:t> — The non-physical or spiritual aspect of a being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rebirth</a:t>
            </a:r>
            <a:r>
              <a:t> — Anatta, aggregates, karma, samsara, nirvana, rebirth and realms of existence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afterlife.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soul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rebirth.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Life After Death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Life After Death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7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beliefs about soul, judgement, heaven and hell.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There are contrasting accounts of Christian beliefs about the afterlife.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Anatta, aggregates, karma, samsara, nirvana, rebirth and realms of existence, including moment-to-moment rebirth.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Life After Death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Life After Death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7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Christian: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connect the issue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traditions may weigh authority, intention, duty and consequences differently.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defensible conclusion names its source and explains its practical effect.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6957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Buddhist / Humanist: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consider intention, suffering, compassion and the Eightfold Path.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use reason, evidence, welfare and responsibility without divine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Shared conclusions can rest on different reasons and are not therefore identical.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Apply the Core Ideas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7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799" y="2373060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State one accurate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Support it with one named source or teaching.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3651247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4198682"/>
            <a:ext cx="5596597" cy="1992568"/>
          </a:xfrm>
          <a:prstGeom xmlns:a="http://schemas.openxmlformats.org/drawingml/2006/main" prst="roundRect">
            <a:avLst>
              <a:gd name="adj" fmla="val 143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afterlife and soul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 the evidence before explaining it.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Separate the evidence from your conclusion.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D3FFF83C-DF98-B982-466A-FD01A97A0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C30F4BD-0B3B-B9B4-A020-476870A88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Test the explanation against a genuine disagreement.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Life After Death evidence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Life After Death evidence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7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‘Religious beliefs give the best response to life after death.’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afterlife and soul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7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life after death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life after death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AND DEATH  |  LESSON 7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- Route A and B Non-religious Beliefs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Catechism of the Catholic Church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2026-08-19T12:03:01.2080000Z</dcterms:created>
  <dcterms:modified xsi:type="dcterms:W3CDTF">2026-08-19T12:03:01.2080000Z</dcterms:modified>
</coreProperties>
</file>