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6003a5afb704b24" /><Relationship Type="http://schemas.openxmlformats.org/officeDocument/2006/relationships/extended-properties" Target="/docProps/app.xml" Id="Rdee14f63f16c4801" /><Relationship Type="http://schemas.openxmlformats.org/officeDocument/2006/relationships/officeDocument" Target="/ppt/presentation.xml" Id="Rf25c963834ba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5db82c3674e80"/>
    <p:sldMasterId xmlns:r="http://schemas.openxmlformats.org/officeDocument/2006/relationships" id="2147483662" r:id="R2fdc1fc80616445b"/>
  </p:sldMasterIdLst>
  <p:notesMasterIdLst>
    <p:notesMasterId xmlns:r="http://schemas.openxmlformats.org/officeDocument/2006/relationships" r:id="R4322ebad28c14428"/>
  </p:notesMasterIdLst>
  <p:sldIdLst>
    <p:sldId xmlns:r="http://schemas.openxmlformats.org/officeDocument/2006/relationships" id="256" r:id="Rb09631acb1844f8a"/>
    <p:sldId xmlns:r="http://schemas.openxmlformats.org/officeDocument/2006/relationships" id="257" r:id="R2b758dda47744b0f"/>
    <p:sldId xmlns:r="http://schemas.openxmlformats.org/officeDocument/2006/relationships" id="258" r:id="R165baa8dddb74f94"/>
    <p:sldId xmlns:r="http://schemas.openxmlformats.org/officeDocument/2006/relationships" id="259" r:id="R9aa92e18c76f4af9"/>
    <p:sldId xmlns:r="http://schemas.openxmlformats.org/officeDocument/2006/relationships" id="260" r:id="R2dda5a96d6914620"/>
    <p:sldId xmlns:r="http://schemas.openxmlformats.org/officeDocument/2006/relationships" id="261" r:id="R073983c651db47c1"/>
    <p:sldId xmlns:r="http://schemas.openxmlformats.org/officeDocument/2006/relationships" id="262" r:id="R6e1d7f5db4964b16"/>
    <p:sldId xmlns:r="http://schemas.openxmlformats.org/officeDocument/2006/relationships" id="263" r:id="R4a8ee0287f6e48fb"/>
    <p:sldId xmlns:r="http://schemas.openxmlformats.org/officeDocument/2006/relationships" id="264" r:id="Ree2d7308171e46cf"/>
    <p:sldId xmlns:r="http://schemas.openxmlformats.org/officeDocument/2006/relationships" id="265" r:id="Rd3b3f1a9b0ff4e45"/>
    <p:sldId xmlns:r="http://schemas.openxmlformats.org/officeDocument/2006/relationships" id="266" r:id="Rbcf6ed74e4a84dd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5fe8792b274433a" /><Relationship Type="http://schemas.openxmlformats.org/officeDocument/2006/relationships/slideMaster" Target="/ppt/slideMasters/slideMaster1.xml" Id="Re7f5db82c3674e80" /><Relationship Type="http://schemas.openxmlformats.org/officeDocument/2006/relationships/slideMaster" Target="/ppt/slideMasters/slideMaster2.xml" Id="R2fdc1fc80616445b" /><Relationship Type="http://schemas.openxmlformats.org/officeDocument/2006/relationships/notesMaster" Target="/ppt/notesMasters/notesMaster1.xml" Id="R4322ebad28c14428" /><Relationship Type="http://schemas.openxmlformats.org/officeDocument/2006/relationships/presProps" Target="/ppt/presProps.xml" Id="Rca1d6aab878341a3" /><Relationship Type="http://schemas.openxmlformats.org/officeDocument/2006/relationships/viewProps" Target="/ppt/viewProps.xml" Id="R94a54b08d95b43b0" /><Relationship Type="http://schemas.openxmlformats.org/officeDocument/2006/relationships/tableStyles" Target="/ppt/tableStyles.xml" Id="R84597490ad5a40c0" /><Relationship Type="http://schemas.openxmlformats.org/officeDocument/2006/relationships/slide" Target="/ppt/slides/slide1.xml" Id="Rb09631acb1844f8a" /><Relationship Type="http://schemas.openxmlformats.org/officeDocument/2006/relationships/slide" Target="/ppt/slides/slide2.xml" Id="R2b758dda47744b0f" /><Relationship Type="http://schemas.openxmlformats.org/officeDocument/2006/relationships/slide" Target="/ppt/slides/slide3.xml" Id="R165baa8dddb74f94" /><Relationship Type="http://schemas.openxmlformats.org/officeDocument/2006/relationships/slide" Target="/ppt/slides/slide4.xml" Id="R9aa92e18c76f4af9" /><Relationship Type="http://schemas.openxmlformats.org/officeDocument/2006/relationships/slide" Target="/ppt/slides/slide5.xml" Id="R2dda5a96d6914620" /><Relationship Type="http://schemas.openxmlformats.org/officeDocument/2006/relationships/slide" Target="/ppt/slides/slide6.xml" Id="R073983c651db47c1" /><Relationship Type="http://schemas.openxmlformats.org/officeDocument/2006/relationships/slide" Target="/ppt/slides/slide7.xml" Id="R6e1d7f5db4964b16" /><Relationship Type="http://schemas.openxmlformats.org/officeDocument/2006/relationships/slide" Target="/ppt/slides/slide8.xml" Id="R4a8ee0287f6e48fb" /><Relationship Type="http://schemas.openxmlformats.org/officeDocument/2006/relationships/slide" Target="/ppt/slides/slide9.xml" Id="Ree2d7308171e46cf" /><Relationship Type="http://schemas.openxmlformats.org/officeDocument/2006/relationships/slide" Target="/ppt/slides/slide10.xml" Id="Rd3b3f1a9b0ff4e45" /><Relationship Type="http://schemas.openxmlformats.org/officeDocument/2006/relationships/slide" Target="/ppt/slides/slide11.xml" Id="Rbcf6ed74e4a84dd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460d4b824d1b45b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72417d3b07f4255" /><Relationship Type="http://schemas.openxmlformats.org/officeDocument/2006/relationships/notesMaster" Target="/ppt/notesMasters/notesMaster1.xml" Id="Rf9ce86bc93ff49a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2cff78c6f6f4d80" /><Relationship Type="http://schemas.openxmlformats.org/officeDocument/2006/relationships/notesMaster" Target="/ppt/notesMasters/notesMaster1.xml" Id="Rfa300d49642a4ba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210af7334ed4a1a" /><Relationship Type="http://schemas.openxmlformats.org/officeDocument/2006/relationships/notesMaster" Target="/ppt/notesMasters/notesMaster1.xml" Id="R3336db03ed504dc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f6e391e8cd34810" /><Relationship Type="http://schemas.openxmlformats.org/officeDocument/2006/relationships/notesMaster" Target="/ppt/notesMasters/notesMaster1.xml" Id="R89c6c83577a748f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a0c6dc2e17d4d4c" /><Relationship Type="http://schemas.openxmlformats.org/officeDocument/2006/relationships/notesMaster" Target="/ppt/notesMasters/notesMaster1.xml" Id="R9180104693da491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887f721e9cf4ea7" /><Relationship Type="http://schemas.openxmlformats.org/officeDocument/2006/relationships/notesMaster" Target="/ppt/notesMasters/notesMaster1.xml" Id="Rd99c265c61c84a0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f05dd0077f748cf" /><Relationship Type="http://schemas.openxmlformats.org/officeDocument/2006/relationships/notesMaster" Target="/ppt/notesMasters/notesMaster1.xml" Id="R8d8ca2db46554cb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3339966ce5e43cf" /><Relationship Type="http://schemas.openxmlformats.org/officeDocument/2006/relationships/notesMaster" Target="/ppt/notesMasters/notesMaster1.xml" Id="R4604ffe7b8294f4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4b2c357943e468b" /><Relationship Type="http://schemas.openxmlformats.org/officeDocument/2006/relationships/notesMaster" Target="/ppt/notesMasters/notesMaster1.xml" Id="R02728011f2664a8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34b25bd0025453e" /><Relationship Type="http://schemas.openxmlformats.org/officeDocument/2006/relationships/notesMaster" Target="/ppt/notesMasters/notesMaster1.xml" Id="R6027d62c1aaa4fc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1c3a0bc5c254e34" /><Relationship Type="http://schemas.openxmlformats.org/officeDocument/2006/relationships/notesMaster" Target="/ppt/notesMasters/notesMaster1.xml" Id="Rb513861a75d9487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77bd4ddf54b2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0add697f64a4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1cef3ab5f42c6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aebc85ebd47e4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95dc72c9d49b8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9d96004a2b14ff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dcbe5cb07554bea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988690bdb9a445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c53893941f948d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bcefd304c452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7913d60dd407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9154a1f5a43b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d19128b414d8a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ad879d4924c7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9609406c44da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5a3fef53f4da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ad2d8bcb14fa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4a3d80748494436" /><Relationship Type="http://schemas.openxmlformats.org/officeDocument/2006/relationships/slideLayout" Target="/ppt/slideLayouts/slideLayout1.xml" Id="Rb2f18d20db5248c1" /><Relationship Type="http://schemas.openxmlformats.org/officeDocument/2006/relationships/slideLayout" Target="/ppt/slideLayouts/slideLayout2.xml" Id="Rf657017c11814225" /><Relationship Type="http://schemas.openxmlformats.org/officeDocument/2006/relationships/slideLayout" Target="/ppt/slideLayouts/slideLayout3.xml" Id="Rd910b210c04a4bcd" /><Relationship Type="http://schemas.openxmlformats.org/officeDocument/2006/relationships/slideLayout" Target="/ppt/slideLayouts/slideLayout4.xml" Id="R1b8fabfc71304d70" /><Relationship Type="http://schemas.openxmlformats.org/officeDocument/2006/relationships/slideLayout" Target="/ppt/slideLayouts/slideLayout5.xml" Id="Reaad7c24439a46b6" /><Relationship Type="http://schemas.openxmlformats.org/officeDocument/2006/relationships/slideLayout" Target="/ppt/slideLayouts/slideLayout6.xml" Id="Reb394ec648dd4483" /><Relationship Type="http://schemas.openxmlformats.org/officeDocument/2006/relationships/slideLayout" Target="/ppt/slideLayouts/slideLayout7.xml" Id="R7b66517c5cbf4cbd" /><Relationship Type="http://schemas.openxmlformats.org/officeDocument/2006/relationships/slideLayout" Target="/ppt/slideLayouts/slideLayout8.xml" Id="R6aaf0b9813264d4b" /><Relationship Type="http://schemas.openxmlformats.org/officeDocument/2006/relationships/slideLayout" Target="/ppt/slideLayouts/slideLayout9.xml" Id="Re1e040d4d73a44dc" /><Relationship Type="http://schemas.openxmlformats.org/officeDocument/2006/relationships/slideLayout" Target="/ppt/slideLayouts/slideLayout10.xml" Id="R439c07960c274b12" /><Relationship Type="http://schemas.openxmlformats.org/officeDocument/2006/relationships/slideLayout" Target="/ppt/slideLayouts/slideLayout11.xml" Id="Ra63ac0e9ff1b4ca2" /><Relationship Type="http://schemas.openxmlformats.org/officeDocument/2006/relationships/slideLayout" Target="/ppt/slideLayouts/slideLayout12.xml" Id="Rf7dd222584d24b8c" /><Relationship Type="http://schemas.openxmlformats.org/officeDocument/2006/relationships/slideLayout" Target="/ppt/slideLayouts/slideLayout13.xml" Id="Rc28ef7a3e3934c9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af3186eed864d76" /><Relationship Type="http://schemas.openxmlformats.org/officeDocument/2006/relationships/slideLayout" Target="/ppt/slideLayouts/slideLayout14.xml" Id="R9fab1ed2b938407d" /><Relationship Type="http://schemas.openxmlformats.org/officeDocument/2006/relationships/slideLayout" Target="/ppt/slideLayouts/slideLayout15.xml" Id="Rae83fac7121f4060" /><Relationship Type="http://schemas.openxmlformats.org/officeDocument/2006/relationships/slideLayout" Target="/ppt/slideLayouts/slideLayout16.xml" Id="R59c34e1f746a43bc" /><Relationship Type="http://schemas.openxmlformats.org/officeDocument/2006/relationships/slideLayout" Target="/ppt/slideLayouts/slideLayout17.xml" Id="Ra1e210efc0c44fb9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f18d20db5248c1"/>
    <p:sldLayoutId xmlns:r="http://schemas.openxmlformats.org/officeDocument/2006/relationships" id="2147483650" r:id="Rf657017c11814225"/>
    <p:sldLayoutId xmlns:r="http://schemas.openxmlformats.org/officeDocument/2006/relationships" id="2147483651" r:id="Rd910b210c04a4bcd"/>
    <p:sldLayoutId xmlns:r="http://schemas.openxmlformats.org/officeDocument/2006/relationships" id="2147483652" r:id="R1b8fabfc71304d70"/>
    <p:sldLayoutId xmlns:r="http://schemas.openxmlformats.org/officeDocument/2006/relationships" id="2147483653" r:id="Reaad7c24439a46b6"/>
    <p:sldLayoutId xmlns:r="http://schemas.openxmlformats.org/officeDocument/2006/relationships" id="2147483654" r:id="Reb394ec648dd4483"/>
    <p:sldLayoutId xmlns:r="http://schemas.openxmlformats.org/officeDocument/2006/relationships" id="2147483655" r:id="R7b66517c5cbf4cbd"/>
    <p:sldLayoutId xmlns:r="http://schemas.openxmlformats.org/officeDocument/2006/relationships" id="2147483656" r:id="R6aaf0b9813264d4b"/>
    <p:sldLayoutId xmlns:r="http://schemas.openxmlformats.org/officeDocument/2006/relationships" id="2147483657" r:id="Re1e040d4d73a44dc"/>
    <p:sldLayoutId xmlns:r="http://schemas.openxmlformats.org/officeDocument/2006/relationships" id="2147483658" r:id="R439c07960c274b12"/>
    <p:sldLayoutId xmlns:r="http://schemas.openxmlformats.org/officeDocument/2006/relationships" id="2147483659" r:id="Ra63ac0e9ff1b4ca2"/>
    <p:sldLayoutId xmlns:r="http://schemas.openxmlformats.org/officeDocument/2006/relationships" id="2147483660" r:id="Rf7dd222584d24b8c"/>
    <p:sldLayoutId xmlns:r="http://schemas.openxmlformats.org/officeDocument/2006/relationships" id="2147483661" r:id="Rc28ef7a3e3934c9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fab1ed2b938407d"/>
    <p:sldLayoutId xmlns:r="http://schemas.openxmlformats.org/officeDocument/2006/relationships" id="2147483664" r:id="Rae83fac7121f4060"/>
    <p:sldLayoutId xmlns:r="http://schemas.openxmlformats.org/officeDocument/2006/relationships" id="2147483665" r:id="R59c34e1f746a43bc"/>
    <p:sldLayoutId xmlns:r="http://schemas.openxmlformats.org/officeDocument/2006/relationships" id="2147483666" r:id="Ra1e210efc0c44fb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b7277babf4e87" /><Relationship Type="http://schemas.openxmlformats.org/officeDocument/2006/relationships/notesSlide" Target="/ppt/notesSlides/notesSlide1.xml" Id="R89caaedabd6b44f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3f32e376ade4074" /><Relationship Type="http://schemas.openxmlformats.org/officeDocument/2006/relationships/notesSlide" Target="/ppt/notesSlides/notesSlide10.xml" Id="R4113ea0df7b24ca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b056160dfb74e6b" /><Relationship Type="http://schemas.openxmlformats.org/officeDocument/2006/relationships/hyperlink" Target="https://www.eduqas.co.uk/media/w42hvhgp/eduqas-gcse-rs-spec-full-from-2016-e-1109.pdf" TargetMode="External" Id="R77a7993818244253" /><Relationship Type="http://schemas.openxmlformats.org/officeDocument/2006/relationships/hyperlink" Target="https://www.eduqas.co.uk/media/jj5ottgk/wjec-eduqas-gcse-9-1-religious-studies-a-guidance-for-teaching.pdf" TargetMode="External" Id="R7d9d60e9277d4888" /><Relationship Type="http://schemas.openxmlformats.org/officeDocument/2006/relationships/hyperlink" Target="https://resources.eduqas.co.uk/pages/ResourceSingle.aspx?rIid=873" TargetMode="External" Id="Ra92ae36e4e094bde" /><Relationship Type="http://schemas.openxmlformats.org/officeDocument/2006/relationships/hyperlink" Target="https://www.vatican.va/content/catechism/en.html" TargetMode="External" Id="R55e4c748cc084357" /><Relationship Type="http://schemas.openxmlformats.org/officeDocument/2006/relationships/notesSlide" Target="/ppt/notesSlides/notesSlide11.xml" Id="Rbbbe4a580dec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59d3fa18c8b4d30" /><Relationship Type="http://schemas.openxmlformats.org/officeDocument/2006/relationships/notesSlide" Target="/ppt/notesSlides/notesSlide2.xml" Id="R58d5611eac96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1ac4ec2dfa6c43c8" /><Relationship Type="http://schemas.openxmlformats.org/officeDocument/2006/relationships/notesSlide" Target="/ppt/notesSlides/notesSlide3.xml" Id="Rdadfd25ec93b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da7a96dc3f343ba" /><Relationship Type="http://schemas.openxmlformats.org/officeDocument/2006/relationships/notesSlide" Target="/ppt/notesSlides/notesSlide4.xml" Id="R6339259c5c84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7e4f48bac404b88" /><Relationship Type="http://schemas.openxmlformats.org/officeDocument/2006/relationships/notesSlide" Target="/ppt/notesSlides/notesSlide5.xml" Id="R80a1b07410d2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64406dfcde84eb3" /><Relationship Type="http://schemas.openxmlformats.org/officeDocument/2006/relationships/notesSlide" Target="/ppt/notesSlides/notesSlide6.xml" Id="R80e9ab61fdc245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ffebc93a65fe44f2" /><Relationship Type="http://schemas.openxmlformats.org/officeDocument/2006/relationships/notesSlide" Target="/ppt/notesSlides/notesSlide7.xml" Id="Rcde136862d1e4e3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d7fa021a9f84688" /><Relationship Type="http://schemas.openxmlformats.org/officeDocument/2006/relationships/notesSlide" Target="/ppt/notesSlides/notesSlide8.xml" Id="R2bdc5212e50d4e6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0f9ea8d40a414311" /><Relationship Type="http://schemas.openxmlformats.org/officeDocument/2006/relationships/notesSlide" Target="/ppt/notesSlides/notesSlide9.xml" Id="R170078bb1984474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6E7364F-B6A7-452F-A497-29C8AC389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74046A1-4EA8-4662-950C-0A8971169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Euthanasia
and Autonomy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Who Decides When Life Ends?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6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7a799381824425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d9d60e9277d4888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92ae36e4e094bde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5e4c748cc084357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Euthanasia
and Autonomy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euthanasia and autonomy.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euthanasia.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autonomy and assisted dying.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Who Decides When Life Ends?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6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Humanist presentation of the Dignity in Dying movement.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Euthanasia: Killing or allowing the death of a person suffering from serious illness.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Autonomy: the capacity and right to make informed decisions about one's own life.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Euthanasia and Autonom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Euthanasia and Autonomy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uthanasia and Autonomy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Euthanasia and Autonomy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euthanasia</a:t>
            </a:r>
            <a:r>
              <a:t> — Killing or allowing the death of a person suffering from serious illness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autonomy</a:t>
            </a:r>
            <a:r>
              <a:t> — the capacity and right to make informed decisions about one's own life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assisted dying</a:t>
            </a:r>
            <a:r>
              <a:t> — intentional medical assistance enabling a terminally ill person to end their life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euthanasia.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autonomy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assisted dying.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uthanasia and Autonom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Euthanasia and Autonomy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6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Different viewpoints can reach a shared conclusion while using different reasons.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Euthanasia and Autonom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Euthanasia and Autonomy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euthanasia and autonomy.’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euthanasia and autonomy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euthanasia and autonom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euthanasia and autonomy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2026-08-19T12:02:53.0450000Z</dcterms:created>
  <dcterms:modified xsi:type="dcterms:W3CDTF">2026-08-19T12:02:53.0450000Z</dcterms:modified>
</coreProperties>
</file>