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59cf3d950040ee" /><Relationship Type="http://schemas.openxmlformats.org/officeDocument/2006/relationships/extended-properties" Target="/docProps/app.xml" Id="Ra35931707c914e6f" /><Relationship Type="http://schemas.openxmlformats.org/officeDocument/2006/relationships/officeDocument" Target="/ppt/presentation.xml" Id="R2749782d7428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55a5e234348a0"/>
    <p:sldMasterId xmlns:r="http://schemas.openxmlformats.org/officeDocument/2006/relationships" id="2147483662" r:id="Rc34f67ec651b440c"/>
  </p:sldMasterIdLst>
  <p:notesMasterIdLst>
    <p:notesMasterId xmlns:r="http://schemas.openxmlformats.org/officeDocument/2006/relationships" r:id="Rf7ce57d2d05c44bf"/>
  </p:notesMasterIdLst>
  <p:sldIdLst>
    <p:sldId xmlns:r="http://schemas.openxmlformats.org/officeDocument/2006/relationships" id="256" r:id="Re6fed33816c64a2c"/>
    <p:sldId xmlns:r="http://schemas.openxmlformats.org/officeDocument/2006/relationships" id="257" r:id="R8b785d420b3d431a"/>
    <p:sldId xmlns:r="http://schemas.openxmlformats.org/officeDocument/2006/relationships" id="258" r:id="R94da1bf3abd642db"/>
    <p:sldId xmlns:r="http://schemas.openxmlformats.org/officeDocument/2006/relationships" id="259" r:id="R573ca9514dd44275"/>
    <p:sldId xmlns:r="http://schemas.openxmlformats.org/officeDocument/2006/relationships" id="260" r:id="Rabd2afae22c8417f"/>
    <p:sldId xmlns:r="http://schemas.openxmlformats.org/officeDocument/2006/relationships" id="261" r:id="R6a045c428d254066"/>
    <p:sldId xmlns:r="http://schemas.openxmlformats.org/officeDocument/2006/relationships" id="262" r:id="Raadd0200d1364395"/>
    <p:sldId xmlns:r="http://schemas.openxmlformats.org/officeDocument/2006/relationships" id="263" r:id="Rfdbec30aa260469c"/>
    <p:sldId xmlns:r="http://schemas.openxmlformats.org/officeDocument/2006/relationships" id="264" r:id="Ra9abac98bc9b4aa2"/>
    <p:sldId xmlns:r="http://schemas.openxmlformats.org/officeDocument/2006/relationships" id="265" r:id="Rbe4e9015f86c4e3e"/>
    <p:sldId xmlns:r="http://schemas.openxmlformats.org/officeDocument/2006/relationships" id="266" r:id="R1d9bb11170274248"/>
    <p:sldId xmlns:r="http://schemas.openxmlformats.org/officeDocument/2006/relationships" id="267" r:id="R757a71de2530434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8056d6fc47c4c1c" /><Relationship Type="http://schemas.openxmlformats.org/officeDocument/2006/relationships/slideMaster" Target="/ppt/slideMasters/slideMaster1.xml" Id="R45a55a5e234348a0" /><Relationship Type="http://schemas.openxmlformats.org/officeDocument/2006/relationships/slideMaster" Target="/ppt/slideMasters/slideMaster2.xml" Id="Rc34f67ec651b440c" /><Relationship Type="http://schemas.openxmlformats.org/officeDocument/2006/relationships/notesMaster" Target="/ppt/notesMasters/notesMaster1.xml" Id="Rf7ce57d2d05c44bf" /><Relationship Type="http://schemas.openxmlformats.org/officeDocument/2006/relationships/presProps" Target="/ppt/presProps.xml" Id="R33349ee54c3846f7" /><Relationship Type="http://schemas.openxmlformats.org/officeDocument/2006/relationships/viewProps" Target="/ppt/viewProps.xml" Id="R5c0e042115e44ddc" /><Relationship Type="http://schemas.openxmlformats.org/officeDocument/2006/relationships/tableStyles" Target="/ppt/tableStyles.xml" Id="R3d0f80810f3043dc" /><Relationship Type="http://schemas.openxmlformats.org/officeDocument/2006/relationships/slide" Target="/ppt/slides/slide1.xml" Id="Re6fed33816c64a2c" /><Relationship Type="http://schemas.openxmlformats.org/officeDocument/2006/relationships/slide" Target="/ppt/slides/slide2.xml" Id="R8b785d420b3d431a" /><Relationship Type="http://schemas.openxmlformats.org/officeDocument/2006/relationships/slide" Target="/ppt/slides/slide3.xml" Id="R94da1bf3abd642db" /><Relationship Type="http://schemas.openxmlformats.org/officeDocument/2006/relationships/slide" Target="/ppt/slides/slide4.xml" Id="R573ca9514dd44275" /><Relationship Type="http://schemas.openxmlformats.org/officeDocument/2006/relationships/slide" Target="/ppt/slides/slide5.xml" Id="Rabd2afae22c8417f" /><Relationship Type="http://schemas.openxmlformats.org/officeDocument/2006/relationships/slide" Target="/ppt/slides/slide6.xml" Id="R6a045c428d254066" /><Relationship Type="http://schemas.openxmlformats.org/officeDocument/2006/relationships/slide" Target="/ppt/slides/slide7.xml" Id="Raadd0200d1364395" /><Relationship Type="http://schemas.openxmlformats.org/officeDocument/2006/relationships/slide" Target="/ppt/slides/slide8.xml" Id="Rfdbec30aa260469c" /><Relationship Type="http://schemas.openxmlformats.org/officeDocument/2006/relationships/slide" Target="/ppt/slides/slide9.xml" Id="Ra9abac98bc9b4aa2" /><Relationship Type="http://schemas.openxmlformats.org/officeDocument/2006/relationships/slide" Target="/ppt/slides/slide10.xml" Id="Rbe4e9015f86c4e3e" /><Relationship Type="http://schemas.openxmlformats.org/officeDocument/2006/relationships/slide" Target="/ppt/slides/slide11.xml" Id="R1d9bb11170274248" /><Relationship Type="http://schemas.openxmlformats.org/officeDocument/2006/relationships/slide" Target="/ppt/slides/slide12.xml" Id="R757a71de2530434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d142971966d4b0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2f7093614704f81" /><Relationship Type="http://schemas.openxmlformats.org/officeDocument/2006/relationships/notesMaster" Target="/ppt/notesMasters/notesMaster1.xml" Id="R6efba0e13a374c2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7076ae3b4ab40ac" /><Relationship Type="http://schemas.openxmlformats.org/officeDocument/2006/relationships/notesMaster" Target="/ppt/notesMasters/notesMaster1.xml" Id="R249245d9308541a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0d41ff034ae4ee9" /><Relationship Type="http://schemas.openxmlformats.org/officeDocument/2006/relationships/notesMaster" Target="/ppt/notesMasters/notesMaster1.xml" Id="Rfe62dcaab31d47e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14f9d052d344a4c" /><Relationship Type="http://schemas.openxmlformats.org/officeDocument/2006/relationships/notesMaster" Target="/ppt/notesMasters/notesMaster1.xml" Id="R921c1b71cb60413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1d16b59779d4c96" /><Relationship Type="http://schemas.openxmlformats.org/officeDocument/2006/relationships/notesMaster" Target="/ppt/notesMasters/notesMaster1.xml" Id="Rfa561bd6f82a4e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32cbba7c66450c" /><Relationship Type="http://schemas.openxmlformats.org/officeDocument/2006/relationships/notesMaster" Target="/ppt/notesMasters/notesMaster1.xml" Id="R9ec30f4d914a41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4d0904e04ac4af2" /><Relationship Type="http://schemas.openxmlformats.org/officeDocument/2006/relationships/notesMaster" Target="/ppt/notesMasters/notesMaster1.xml" Id="Ra9a0b636c303418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c0daa178cd541b8" /><Relationship Type="http://schemas.openxmlformats.org/officeDocument/2006/relationships/notesMaster" Target="/ppt/notesMasters/notesMaster1.xml" Id="R6b63ca8e11df4b4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7d7e39cd95e48ae" /><Relationship Type="http://schemas.openxmlformats.org/officeDocument/2006/relationships/notesMaster" Target="/ppt/notesMasters/notesMaster1.xml" Id="Re30199f424684c3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af3bcb611be4305" /><Relationship Type="http://schemas.openxmlformats.org/officeDocument/2006/relationships/notesMaster" Target="/ppt/notesMasters/notesMaster1.xml" Id="R088eeaa08c754bf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61d4a6922194983" /><Relationship Type="http://schemas.openxmlformats.org/officeDocument/2006/relationships/notesMaster" Target="/ppt/notesMasters/notesMaster1.xml" Id="Ra61c30d537fb4cb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6d43b2a67944e9a" /><Relationship Type="http://schemas.openxmlformats.org/officeDocument/2006/relationships/notesMaster" Target="/ppt/notesMasters/notesMaster1.xml" Id="R462fe34345d4458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5a7e8148e4a8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039af8b9648c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ca3d0666b4b8b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86ba1a70f475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eae70cb46466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2cc3dc46d154a2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b4654ed51144f8c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91bc0fe74cc41cd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93b80737001436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9eb55a36d4e3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0ee15d79e43b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211a56a10452c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fc7e3777a43b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07c329b83424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ab3f99ef8441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8d8b6c7b0436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0cb482c1344a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63ba2f024864520" /><Relationship Type="http://schemas.openxmlformats.org/officeDocument/2006/relationships/slideLayout" Target="/ppt/slideLayouts/slideLayout1.xml" Id="R3f0dca823cc24d4f" /><Relationship Type="http://schemas.openxmlformats.org/officeDocument/2006/relationships/slideLayout" Target="/ppt/slideLayouts/slideLayout2.xml" Id="R7f3fb834f3654edd" /><Relationship Type="http://schemas.openxmlformats.org/officeDocument/2006/relationships/slideLayout" Target="/ppt/slideLayouts/slideLayout3.xml" Id="Rffa3ce1a488b4619" /><Relationship Type="http://schemas.openxmlformats.org/officeDocument/2006/relationships/slideLayout" Target="/ppt/slideLayouts/slideLayout4.xml" Id="R2136a652142745b2" /><Relationship Type="http://schemas.openxmlformats.org/officeDocument/2006/relationships/slideLayout" Target="/ppt/slideLayouts/slideLayout5.xml" Id="Rd890167eaa78427f" /><Relationship Type="http://schemas.openxmlformats.org/officeDocument/2006/relationships/slideLayout" Target="/ppt/slideLayouts/slideLayout6.xml" Id="R21378bb2a9444001" /><Relationship Type="http://schemas.openxmlformats.org/officeDocument/2006/relationships/slideLayout" Target="/ppt/slideLayouts/slideLayout7.xml" Id="R66dc1ab082524374" /><Relationship Type="http://schemas.openxmlformats.org/officeDocument/2006/relationships/slideLayout" Target="/ppt/slideLayouts/slideLayout8.xml" Id="Ra48d1845bf18446f" /><Relationship Type="http://schemas.openxmlformats.org/officeDocument/2006/relationships/slideLayout" Target="/ppt/slideLayouts/slideLayout9.xml" Id="R454d60e99dfd40f0" /><Relationship Type="http://schemas.openxmlformats.org/officeDocument/2006/relationships/slideLayout" Target="/ppt/slideLayouts/slideLayout10.xml" Id="R400d58c815d24ff9" /><Relationship Type="http://schemas.openxmlformats.org/officeDocument/2006/relationships/slideLayout" Target="/ppt/slideLayouts/slideLayout11.xml" Id="R3a17363471484fb9" /><Relationship Type="http://schemas.openxmlformats.org/officeDocument/2006/relationships/slideLayout" Target="/ppt/slideLayouts/slideLayout12.xml" Id="Re31be07d43254ad4" /><Relationship Type="http://schemas.openxmlformats.org/officeDocument/2006/relationships/slideLayout" Target="/ppt/slideLayouts/slideLayout13.xml" Id="R49a2f8fc3ec4432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bafebb22453c4910" /><Relationship Type="http://schemas.openxmlformats.org/officeDocument/2006/relationships/slideLayout" Target="/ppt/slideLayouts/slideLayout14.xml" Id="R41305bfce2fb4bd8" /><Relationship Type="http://schemas.openxmlformats.org/officeDocument/2006/relationships/slideLayout" Target="/ppt/slideLayouts/slideLayout15.xml" Id="R60ee8037ef41447b" /><Relationship Type="http://schemas.openxmlformats.org/officeDocument/2006/relationships/slideLayout" Target="/ppt/slideLayouts/slideLayout16.xml" Id="R54ac9b65624b4034" /><Relationship Type="http://schemas.openxmlformats.org/officeDocument/2006/relationships/slideLayout" Target="/ppt/slideLayouts/slideLayout17.xml" Id="Rdfe395a793da4536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dca823cc24d4f"/>
    <p:sldLayoutId xmlns:r="http://schemas.openxmlformats.org/officeDocument/2006/relationships" id="2147483650" r:id="R7f3fb834f3654edd"/>
    <p:sldLayoutId xmlns:r="http://schemas.openxmlformats.org/officeDocument/2006/relationships" id="2147483651" r:id="Rffa3ce1a488b4619"/>
    <p:sldLayoutId xmlns:r="http://schemas.openxmlformats.org/officeDocument/2006/relationships" id="2147483652" r:id="R2136a652142745b2"/>
    <p:sldLayoutId xmlns:r="http://schemas.openxmlformats.org/officeDocument/2006/relationships" id="2147483653" r:id="Rd890167eaa78427f"/>
    <p:sldLayoutId xmlns:r="http://schemas.openxmlformats.org/officeDocument/2006/relationships" id="2147483654" r:id="R21378bb2a9444001"/>
    <p:sldLayoutId xmlns:r="http://schemas.openxmlformats.org/officeDocument/2006/relationships" id="2147483655" r:id="R66dc1ab082524374"/>
    <p:sldLayoutId xmlns:r="http://schemas.openxmlformats.org/officeDocument/2006/relationships" id="2147483656" r:id="Ra48d1845bf18446f"/>
    <p:sldLayoutId xmlns:r="http://schemas.openxmlformats.org/officeDocument/2006/relationships" id="2147483657" r:id="R454d60e99dfd40f0"/>
    <p:sldLayoutId xmlns:r="http://schemas.openxmlformats.org/officeDocument/2006/relationships" id="2147483658" r:id="R400d58c815d24ff9"/>
    <p:sldLayoutId xmlns:r="http://schemas.openxmlformats.org/officeDocument/2006/relationships" id="2147483659" r:id="R3a17363471484fb9"/>
    <p:sldLayoutId xmlns:r="http://schemas.openxmlformats.org/officeDocument/2006/relationships" id="2147483660" r:id="Re31be07d43254ad4"/>
    <p:sldLayoutId xmlns:r="http://schemas.openxmlformats.org/officeDocument/2006/relationships" id="2147483661" r:id="R49a2f8fc3ec4432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1305bfce2fb4bd8"/>
    <p:sldLayoutId xmlns:r="http://schemas.openxmlformats.org/officeDocument/2006/relationships" id="2147483664" r:id="R60ee8037ef41447b"/>
    <p:sldLayoutId xmlns:r="http://schemas.openxmlformats.org/officeDocument/2006/relationships" id="2147483665" r:id="R54ac9b65624b4034"/>
    <p:sldLayoutId xmlns:r="http://schemas.openxmlformats.org/officeDocument/2006/relationships" id="2147483666" r:id="Rdfe395a793da4536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9787827441cb" /><Relationship Type="http://schemas.openxmlformats.org/officeDocument/2006/relationships/notesSlide" Target="/ppt/notesSlides/notesSlide1.xml" Id="R9ffb9fa54a40444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8558f71bd284194" /><Relationship Type="http://schemas.openxmlformats.org/officeDocument/2006/relationships/notesSlide" Target="/ppt/notesSlides/notesSlide10.xml" Id="R6280232d4c0c4ac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d191d81240644dc" /><Relationship Type="http://schemas.openxmlformats.org/officeDocument/2006/relationships/notesSlide" Target="/ppt/notesSlides/notesSlide11.xml" Id="Raab5ca298c684b5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e79a30d775842f2" /><Relationship Type="http://schemas.openxmlformats.org/officeDocument/2006/relationships/hyperlink" Target="https://www.eduqas.co.uk/media/w42hvhgp/eduqas-gcse-rs-spec-full-from-2016-e-1109.pdf" TargetMode="External" Id="R97a4c220b19e441f" /><Relationship Type="http://schemas.openxmlformats.org/officeDocument/2006/relationships/hyperlink" Target="https://www.eduqas.co.uk/media/jj5ottgk/wjec-eduqas-gcse-9-1-religious-studies-a-guidance-for-teaching.pdf" TargetMode="External" Id="R99d8543f68534fc1" /><Relationship Type="http://schemas.openxmlformats.org/officeDocument/2006/relationships/hyperlink" Target="https://resources.eduqas.co.uk/pages/ResourceSingle.aspx?rIid=873" TargetMode="External" Id="R38702cea5ddc4991" /><Relationship Type="http://schemas.openxmlformats.org/officeDocument/2006/relationships/hyperlink" Target="https://www.vatican.va/content/catechism/en.html" TargetMode="External" Id="R237db232568b422b" /><Relationship Type="http://schemas.openxmlformats.org/officeDocument/2006/relationships/notesSlide" Target="/ppt/notesSlides/notesSlide12.xml" Id="R568956ce8d24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bb1a63c6e8d4b75" /><Relationship Type="http://schemas.openxmlformats.org/officeDocument/2006/relationships/notesSlide" Target="/ppt/notesSlides/notesSlide2.xml" Id="R16282573783c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eaeb7b9635a14ac3" /><Relationship Type="http://schemas.openxmlformats.org/officeDocument/2006/relationships/notesSlide" Target="/ppt/notesSlides/notesSlide3.xml" Id="R8c596a98e434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3e6f5707a86f43e1" /><Relationship Type="http://schemas.openxmlformats.org/officeDocument/2006/relationships/notesSlide" Target="/ppt/notesSlides/notesSlide4.xml" Id="R98ae71833ab0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dd5d28c6e334812" /><Relationship Type="http://schemas.openxmlformats.org/officeDocument/2006/relationships/notesSlide" Target="/ppt/notesSlides/notesSlide5.xml" Id="R92b6dbd0b495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5a4a57db139f44c3" /><Relationship Type="http://schemas.openxmlformats.org/officeDocument/2006/relationships/notesSlide" Target="/ppt/notesSlides/notesSlide6.xml" Id="R996b7d43cc06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46244112c5946fc" /><Relationship Type="http://schemas.openxmlformats.org/officeDocument/2006/relationships/notesSlide" Target="/ppt/notesSlides/notesSlide7.xml" Id="R4cf4117cffd7425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2f13bb8236df466e" /><Relationship Type="http://schemas.openxmlformats.org/officeDocument/2006/relationships/notesSlide" Target="/ppt/notesSlides/notesSlide8.xml" Id="R4512e5f4ff9e4fc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eb4a5cc4d094ca8" /><Relationship Type="http://schemas.openxmlformats.org/officeDocument/2006/relationships/notesSlide" Target="/ppt/notesSlides/notesSlide9.xml" Id="R6908f33048ef4e1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1C2CBD0-3B9E-4D96-A0C7-7750DD5D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B0E38B43-9AC1-45DA-8D19-B23F72485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Abortion and
Moral Status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Does Life Begin?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abortion and moral statu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abortion and moral status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7a4c220b19e441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9d8543f68534fc1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8702cea5ddc4991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37db232568b422b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Abortion and
Moral Status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abortion and moral status.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abortion.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euthanasia and moral status.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Does Life Begin?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abortion</a:t>
            </a:r>
            <a:r>
              <a:t> — Ending a pregnancy so it does not result in a birth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euthanasia</a:t>
            </a:r>
            <a:r>
              <a:t> — Killing or allowing the death of a person suffering from serious illness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moral status</a:t>
            </a:r>
            <a:r>
              <a:t> — the degree to which a being's interests or life deserve moral consideration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abortion.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euthanasia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moral status.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bortion and Moral Statu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Abortion and Moral Status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Euthanasia: Killing or allowing the death of a person suffering from serious illness; often called mercy killing.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 status: the degree to which a being's interests or life deserve moral consideration.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Personhood: the status of being a person with morally significant identity or capacities.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account of abortion and moral status separates description, interpretation and evaluation.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attitudes to abortion and euthanasia.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Buddhist attitudes to abortion.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abortion: Ending a pregnancy so it does not result in a birth.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Abortion and Moral Statu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Abortion and Moral Status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There are contrasting accounts of Christian attitudes to abortion and euthanasia.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abortion: Ending a pregnancy so it does not result in a birth.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Moral status: the degree to.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should be connected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should connect intention and consequences to suffering, compassion or the path.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should be named as non-religious and supported through reason, evidence or welfare.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Abortion and Moral Statu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Abortion and Moral Status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abortion and moral status.’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abortion and euthanasia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2026-08-19T12:02:59.7630000Z</dcterms:created>
  <dcterms:modified xsi:type="dcterms:W3CDTF">2026-08-19T12:02:59.7630000Z</dcterms:modified>
</coreProperties>
</file>