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3652c0838b9438f" /><Relationship Type="http://schemas.openxmlformats.org/officeDocument/2006/relationships/extended-properties" Target="/docProps/app.xml" Id="Rdfcee1c48a8a4a48" /><Relationship Type="http://schemas.openxmlformats.org/officeDocument/2006/relationships/officeDocument" Target="/ppt/presentation.xml" Id="R1d4ea911089040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9821f714a741e1"/>
    <p:sldMasterId xmlns:r="http://schemas.openxmlformats.org/officeDocument/2006/relationships" id="2147483662" r:id="Rc63f0fcedab84178"/>
  </p:sldMasterIdLst>
  <p:notesMasterIdLst>
    <p:notesMasterId xmlns:r="http://schemas.openxmlformats.org/officeDocument/2006/relationships" r:id="R69620b3c112d4401"/>
  </p:notesMasterIdLst>
  <p:sldIdLst>
    <p:sldId xmlns:r="http://schemas.openxmlformats.org/officeDocument/2006/relationships" id="256" r:id="Rb252d49f99654206"/>
    <p:sldId xmlns:r="http://schemas.openxmlformats.org/officeDocument/2006/relationships" id="257" r:id="R9a576a4e594f47b9"/>
    <p:sldId xmlns:r="http://schemas.openxmlformats.org/officeDocument/2006/relationships" id="258" r:id="Rec1f413879094e02"/>
    <p:sldId xmlns:r="http://schemas.openxmlformats.org/officeDocument/2006/relationships" id="259" r:id="R4238d5308e7649e5"/>
    <p:sldId xmlns:r="http://schemas.openxmlformats.org/officeDocument/2006/relationships" id="260" r:id="Rffe4eb2843814b06"/>
    <p:sldId xmlns:r="http://schemas.openxmlformats.org/officeDocument/2006/relationships" id="261" r:id="Rd95c237e7a764d84"/>
    <p:sldId xmlns:r="http://schemas.openxmlformats.org/officeDocument/2006/relationships" id="262" r:id="R441d68758a1f4466"/>
    <p:sldId xmlns:r="http://schemas.openxmlformats.org/officeDocument/2006/relationships" id="263" r:id="R557c451720d548b9"/>
    <p:sldId xmlns:r="http://schemas.openxmlformats.org/officeDocument/2006/relationships" id="264" r:id="Rcf58c5f6e9184c55"/>
    <p:sldId xmlns:r="http://schemas.openxmlformats.org/officeDocument/2006/relationships" id="265" r:id="Reb281c2cd5e248d4"/>
    <p:sldId xmlns:r="http://schemas.openxmlformats.org/officeDocument/2006/relationships" id="266" r:id="Rb3447a0cbff94c91"/>
    <p:sldId xmlns:r="http://schemas.openxmlformats.org/officeDocument/2006/relationships" id="267" r:id="Rd0312150ec6842a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60bb8f16d364653" /><Relationship Type="http://schemas.openxmlformats.org/officeDocument/2006/relationships/slideMaster" Target="/ppt/slideMasters/slideMaster1.xml" Id="R2b9821f714a741e1" /><Relationship Type="http://schemas.openxmlformats.org/officeDocument/2006/relationships/slideMaster" Target="/ppt/slideMasters/slideMaster2.xml" Id="Rc63f0fcedab84178" /><Relationship Type="http://schemas.openxmlformats.org/officeDocument/2006/relationships/notesMaster" Target="/ppt/notesMasters/notesMaster1.xml" Id="R69620b3c112d4401" /><Relationship Type="http://schemas.openxmlformats.org/officeDocument/2006/relationships/presProps" Target="/ppt/presProps.xml" Id="Ref625778adeb448c" /><Relationship Type="http://schemas.openxmlformats.org/officeDocument/2006/relationships/viewProps" Target="/ppt/viewProps.xml" Id="R033bc9c89f5745b8" /><Relationship Type="http://schemas.openxmlformats.org/officeDocument/2006/relationships/tableStyles" Target="/ppt/tableStyles.xml" Id="R2bda1270d5cb4b05" /><Relationship Type="http://schemas.openxmlformats.org/officeDocument/2006/relationships/slide" Target="/ppt/slides/slide1.xml" Id="Rb252d49f99654206" /><Relationship Type="http://schemas.openxmlformats.org/officeDocument/2006/relationships/slide" Target="/ppt/slides/slide2.xml" Id="R9a576a4e594f47b9" /><Relationship Type="http://schemas.openxmlformats.org/officeDocument/2006/relationships/slide" Target="/ppt/slides/slide3.xml" Id="Rec1f413879094e02" /><Relationship Type="http://schemas.openxmlformats.org/officeDocument/2006/relationships/slide" Target="/ppt/slides/slide4.xml" Id="R4238d5308e7649e5" /><Relationship Type="http://schemas.openxmlformats.org/officeDocument/2006/relationships/slide" Target="/ppt/slides/slide5.xml" Id="Rffe4eb2843814b06" /><Relationship Type="http://schemas.openxmlformats.org/officeDocument/2006/relationships/slide" Target="/ppt/slides/slide6.xml" Id="Rd95c237e7a764d84" /><Relationship Type="http://schemas.openxmlformats.org/officeDocument/2006/relationships/slide" Target="/ppt/slides/slide7.xml" Id="R441d68758a1f4466" /><Relationship Type="http://schemas.openxmlformats.org/officeDocument/2006/relationships/slide" Target="/ppt/slides/slide8.xml" Id="R557c451720d548b9" /><Relationship Type="http://schemas.openxmlformats.org/officeDocument/2006/relationships/slide" Target="/ppt/slides/slide9.xml" Id="Rcf58c5f6e9184c55" /><Relationship Type="http://schemas.openxmlformats.org/officeDocument/2006/relationships/slide" Target="/ppt/slides/slide10.xml" Id="Reb281c2cd5e248d4" /><Relationship Type="http://schemas.openxmlformats.org/officeDocument/2006/relationships/slide" Target="/ppt/slides/slide11.xml" Id="Rb3447a0cbff94c91" /><Relationship Type="http://schemas.openxmlformats.org/officeDocument/2006/relationships/slide" Target="/ppt/slides/slide12.xml" Id="Rd0312150ec6842a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e7ac9e8ae6d14f8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4fdfe672e4f4dd1" /><Relationship Type="http://schemas.openxmlformats.org/officeDocument/2006/relationships/notesMaster" Target="/ppt/notesMasters/notesMaster1.xml" Id="Ra9cfaa74517149ab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fb901d0783804655" /><Relationship Type="http://schemas.openxmlformats.org/officeDocument/2006/relationships/notesMaster" Target="/ppt/notesMasters/notesMaster1.xml" Id="R0cbf36f4b6284a8b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e91f149dbe34ef6" /><Relationship Type="http://schemas.openxmlformats.org/officeDocument/2006/relationships/notesMaster" Target="/ppt/notesMasters/notesMaster1.xml" Id="R842b388102f6488b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108bc771c4394bfb" /><Relationship Type="http://schemas.openxmlformats.org/officeDocument/2006/relationships/notesMaster" Target="/ppt/notesMasters/notesMaster1.xml" Id="Rf24bda2db3144f9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2fa0fd5e03c453a" /><Relationship Type="http://schemas.openxmlformats.org/officeDocument/2006/relationships/notesMaster" Target="/ppt/notesMasters/notesMaster1.xml" Id="Rfbe7f2eb194f4ff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a9f9700c1204c73" /><Relationship Type="http://schemas.openxmlformats.org/officeDocument/2006/relationships/notesMaster" Target="/ppt/notesMasters/notesMaster1.xml" Id="Ra0c6cc7804414da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acb5a70b4174341" /><Relationship Type="http://schemas.openxmlformats.org/officeDocument/2006/relationships/notesMaster" Target="/ppt/notesMasters/notesMaster1.xml" Id="Rfc137b2f5f6c4b6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310450600ed451b" /><Relationship Type="http://schemas.openxmlformats.org/officeDocument/2006/relationships/notesMaster" Target="/ppt/notesMasters/notesMaster1.xml" Id="R23c2f24bb2c8407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5100dc41ef0495d" /><Relationship Type="http://schemas.openxmlformats.org/officeDocument/2006/relationships/notesMaster" Target="/ppt/notesMasters/notesMaster1.xml" Id="Rc9fb7310cf054a5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9c40af86412405e" /><Relationship Type="http://schemas.openxmlformats.org/officeDocument/2006/relationships/notesMaster" Target="/ppt/notesMasters/notesMaster1.xml" Id="R6e079e449e454e8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ca104e4dae04ff8" /><Relationship Type="http://schemas.openxmlformats.org/officeDocument/2006/relationships/notesMaster" Target="/ppt/notesMasters/notesMaster1.xml" Id="R310afde7b362494a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bd86992c389c45f6" /><Relationship Type="http://schemas.openxmlformats.org/officeDocument/2006/relationships/notesMaster" Target="/ppt/notesMasters/notesMaster1.xml" Id="R1b02f4ba75b240e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3d2718e00e41aa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7586bed6674c31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f5c8a121574e25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e2978d507840b5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06b149c1384167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b87ccae61ef4b42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9dbca26e08ea4cd7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0df3a7bd64c84acd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1c826ec391b640e8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1e17cc01b04019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9526651a5944d1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34c5f56d0846ea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1444a76bdf4708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78fc75f17b4ecb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f0d927e21844ab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d51cc54dcb42b1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381f36cbe745cb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a375c26a0954e2c" /><Relationship Type="http://schemas.openxmlformats.org/officeDocument/2006/relationships/slideLayout" Target="/ppt/slideLayouts/slideLayout1.xml" Id="R68776655a92f49b5" /><Relationship Type="http://schemas.openxmlformats.org/officeDocument/2006/relationships/slideLayout" Target="/ppt/slideLayouts/slideLayout2.xml" Id="R9094f56d939f4dcb" /><Relationship Type="http://schemas.openxmlformats.org/officeDocument/2006/relationships/slideLayout" Target="/ppt/slideLayouts/slideLayout3.xml" Id="R3e8294ef2ab344db" /><Relationship Type="http://schemas.openxmlformats.org/officeDocument/2006/relationships/slideLayout" Target="/ppt/slideLayouts/slideLayout4.xml" Id="R0fe1890ad4c244e5" /><Relationship Type="http://schemas.openxmlformats.org/officeDocument/2006/relationships/slideLayout" Target="/ppt/slideLayouts/slideLayout5.xml" Id="Rad52bc29bb994e0f" /><Relationship Type="http://schemas.openxmlformats.org/officeDocument/2006/relationships/slideLayout" Target="/ppt/slideLayouts/slideLayout6.xml" Id="Rdb143817111541d6" /><Relationship Type="http://schemas.openxmlformats.org/officeDocument/2006/relationships/slideLayout" Target="/ppt/slideLayouts/slideLayout7.xml" Id="Rcad777df68d74789" /><Relationship Type="http://schemas.openxmlformats.org/officeDocument/2006/relationships/slideLayout" Target="/ppt/slideLayouts/slideLayout8.xml" Id="Reb3afa3c6bae4926" /><Relationship Type="http://schemas.openxmlformats.org/officeDocument/2006/relationships/slideLayout" Target="/ppt/slideLayouts/slideLayout9.xml" Id="R3b51589542c24407" /><Relationship Type="http://schemas.openxmlformats.org/officeDocument/2006/relationships/slideLayout" Target="/ppt/slideLayouts/slideLayout10.xml" Id="R986d01ad14484505" /><Relationship Type="http://schemas.openxmlformats.org/officeDocument/2006/relationships/slideLayout" Target="/ppt/slideLayouts/slideLayout11.xml" Id="R569d731185404081" /><Relationship Type="http://schemas.openxmlformats.org/officeDocument/2006/relationships/slideLayout" Target="/ppt/slideLayouts/slideLayout12.xml" Id="R32ca004c9ee74584" /><Relationship Type="http://schemas.openxmlformats.org/officeDocument/2006/relationships/slideLayout" Target="/ppt/slideLayouts/slideLayout13.xml" Id="R5b8d4f358ad0471e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46347f419cbe4860" /><Relationship Type="http://schemas.openxmlformats.org/officeDocument/2006/relationships/slideLayout" Target="/ppt/slideLayouts/slideLayout14.xml" Id="R4ae91a83d7e8479f" /><Relationship Type="http://schemas.openxmlformats.org/officeDocument/2006/relationships/slideLayout" Target="/ppt/slideLayouts/slideLayout15.xml" Id="Re2e8903901644e00" /><Relationship Type="http://schemas.openxmlformats.org/officeDocument/2006/relationships/slideLayout" Target="/ppt/slideLayouts/slideLayout16.xml" Id="R536fe206bec94f51" /><Relationship Type="http://schemas.openxmlformats.org/officeDocument/2006/relationships/slideLayout" Target="/ppt/slideLayouts/slideLayout17.xml" Id="Rf7668da6796348b2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776655a92f49b5"/>
    <p:sldLayoutId xmlns:r="http://schemas.openxmlformats.org/officeDocument/2006/relationships" id="2147483650" r:id="R9094f56d939f4dcb"/>
    <p:sldLayoutId xmlns:r="http://schemas.openxmlformats.org/officeDocument/2006/relationships" id="2147483651" r:id="R3e8294ef2ab344db"/>
    <p:sldLayoutId xmlns:r="http://schemas.openxmlformats.org/officeDocument/2006/relationships" id="2147483652" r:id="R0fe1890ad4c244e5"/>
    <p:sldLayoutId xmlns:r="http://schemas.openxmlformats.org/officeDocument/2006/relationships" id="2147483653" r:id="Rad52bc29bb994e0f"/>
    <p:sldLayoutId xmlns:r="http://schemas.openxmlformats.org/officeDocument/2006/relationships" id="2147483654" r:id="Rdb143817111541d6"/>
    <p:sldLayoutId xmlns:r="http://schemas.openxmlformats.org/officeDocument/2006/relationships" id="2147483655" r:id="Rcad777df68d74789"/>
    <p:sldLayoutId xmlns:r="http://schemas.openxmlformats.org/officeDocument/2006/relationships" id="2147483656" r:id="Reb3afa3c6bae4926"/>
    <p:sldLayoutId xmlns:r="http://schemas.openxmlformats.org/officeDocument/2006/relationships" id="2147483657" r:id="R3b51589542c24407"/>
    <p:sldLayoutId xmlns:r="http://schemas.openxmlformats.org/officeDocument/2006/relationships" id="2147483658" r:id="R986d01ad14484505"/>
    <p:sldLayoutId xmlns:r="http://schemas.openxmlformats.org/officeDocument/2006/relationships" id="2147483659" r:id="R569d731185404081"/>
    <p:sldLayoutId xmlns:r="http://schemas.openxmlformats.org/officeDocument/2006/relationships" id="2147483660" r:id="R32ca004c9ee74584"/>
    <p:sldLayoutId xmlns:r="http://schemas.openxmlformats.org/officeDocument/2006/relationships" id="2147483661" r:id="R5b8d4f358ad0471e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4ae91a83d7e8479f"/>
    <p:sldLayoutId xmlns:r="http://schemas.openxmlformats.org/officeDocument/2006/relationships" id="2147483664" r:id="Re2e8903901644e00"/>
    <p:sldLayoutId xmlns:r="http://schemas.openxmlformats.org/officeDocument/2006/relationships" id="2147483665" r:id="R536fe206bec94f51"/>
    <p:sldLayoutId xmlns:r="http://schemas.openxmlformats.org/officeDocument/2006/relationships" id="2147483666" r:id="Rf7668da6796348b2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9fc9b54ff4396" /><Relationship Type="http://schemas.openxmlformats.org/officeDocument/2006/relationships/notesSlide" Target="/ppt/notesSlides/notesSlide1.xml" Id="R5ad418212ebd4e3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8f37bc62634d425a" /><Relationship Type="http://schemas.openxmlformats.org/officeDocument/2006/relationships/notesSlide" Target="/ppt/notesSlides/notesSlide10.xml" Id="R1d003b418dd44460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ce05a171b32543a3" /><Relationship Type="http://schemas.openxmlformats.org/officeDocument/2006/relationships/notesSlide" Target="/ppt/notesSlides/notesSlide11.xml" Id="Rfdeedaa97b6d45ad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2b49cb2afdca4ffd" /><Relationship Type="http://schemas.openxmlformats.org/officeDocument/2006/relationships/hyperlink" Target="https://www.eduqas.co.uk/media/w42hvhgp/eduqas-gcse-rs-spec-full-from-2016-e-1109.pdf" TargetMode="External" Id="R0be9ec18a8da4ef5" /><Relationship Type="http://schemas.openxmlformats.org/officeDocument/2006/relationships/hyperlink" Target="https://www.eduqas.co.uk/media/jj5ottgk/wjec-eduqas-gcse-9-1-religious-studies-a-guidance-for-teaching.pdf" TargetMode="External" Id="Reff90166ddc94489" /><Relationship Type="http://schemas.openxmlformats.org/officeDocument/2006/relationships/hyperlink" Target="https://resources.eduqas.co.uk/pages/ResourceSingle.aspx?rIid=873" TargetMode="External" Id="R1a76a86bd7bb418d" /><Relationship Type="http://schemas.openxmlformats.org/officeDocument/2006/relationships/hyperlink" Target="https://www.vatican.va/content/catechism/en.html" TargetMode="External" Id="R5a829e729a994149" /><Relationship Type="http://schemas.openxmlformats.org/officeDocument/2006/relationships/notesSlide" Target="/ppt/notesSlides/notesSlide12.xml" Id="R04f4825806194f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88418954da624850" /><Relationship Type="http://schemas.openxmlformats.org/officeDocument/2006/relationships/notesSlide" Target="/ppt/notesSlides/notesSlide2.xml" Id="R1ea4ac48f24744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b9f439836c67478f" /><Relationship Type="http://schemas.openxmlformats.org/officeDocument/2006/relationships/notesSlide" Target="/ppt/notesSlides/notesSlide3.xml" Id="R023a309592e144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4566e77cc85b41bb" /><Relationship Type="http://schemas.openxmlformats.org/officeDocument/2006/relationships/notesSlide" Target="/ppt/notesSlides/notesSlide4.xml" Id="Rdafe8e270df749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c752a7933c7141be" /><Relationship Type="http://schemas.openxmlformats.org/officeDocument/2006/relationships/notesSlide" Target="/ppt/notesSlides/notesSlide5.xml" Id="Rdcae1713181a4e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7b73b99726524e07" /><Relationship Type="http://schemas.openxmlformats.org/officeDocument/2006/relationships/notesSlide" Target="/ppt/notesSlides/notesSlide6.xml" Id="Re6d9861218b04d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6.xml" Id="Re2eda809dd814371" /><Relationship Type="http://schemas.openxmlformats.org/officeDocument/2006/relationships/notesSlide" Target="/ppt/notesSlides/notesSlide7.xml" Id="R4c1afd32426e46b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547d9281a7c04ee5" /><Relationship Type="http://schemas.openxmlformats.org/officeDocument/2006/relationships/notesSlide" Target="/ppt/notesSlides/notesSlide8.xml" Id="Rf1c2485cdca2445a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95ac8612bbb54903" /><Relationship Type="http://schemas.openxmlformats.org/officeDocument/2006/relationships/notesSlide" Target="/ppt/notesSlides/notesSlide9.xml" Id="R4a6bf9b6eb484f5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9DB59E26-03D4-4A41-A3D6-E6ABDA06E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45891BA0-3AA2-48DA-99EA-443B30A55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Sanctity and
Quality of Life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Sacred or Worthwhile?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3335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LIFE AND DEATH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4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9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sanctity and quality of life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sanctity and quality of life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LIFE AND DEATH  |  LESSON 4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- Route A and B Non-religious Beliefs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Catechism of the Catholic Church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LIFE AND DEATH  |  LESSON 4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11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0be9ec18a8da4ef5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ff90166ddc94489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1a76a86bd7bb418d"/>
              </a:rPr>
              <a:t>GCSE Religious Studies - Route A and B Non-religious Beliefs</a:t>
            </a:r>
            <a:r>
              <a:t>. 13 November 2016.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The Holy See.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a829e729a994149"/>
              </a:rPr>
              <a:t>Catechism of the Catholic Church</a:t>
            </a:r>
            <a:r>
              <a:t>. Official English web edition.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Sanctity and
Quality of Life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sanctity and quality of life.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quality of life.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sanctity of life and animal life.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Sacred or Worthwhile?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4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Non-religious views about the value of human and animal life using speciesism.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quality of life: The extent to which life is meaningful and pleasurable.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Sanctity of life: The belief that life is precious or sacred.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Sanctity and Quality of Life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Sanctity and Quality of Life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quality of life</a:t>
            </a:r>
            <a:r>
              <a:t> — The extent to which life is meaningful and pleasurable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sanctity of life</a:t>
            </a:r>
            <a:r>
              <a:t> — The belief that life is precious or sacred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animal life</a:t>
            </a:r>
            <a:r>
              <a:t> — Non-religious views about the value of human and animal life using speciesism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quality of life.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sanctity of life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animal life.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Sanctity and Quality of Life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Sanctity and Quality of Life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LIFE AND DEATH  |  LESSON 4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4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Evidence and Authority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Dignity: the inherent worth that requires every person to be treated with respect.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account of sanctity and quality of life separates description, interpretation and evaluation.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should be connected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should connect intention and consequences to suffering, compassion or the path.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Build the Explanation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Identify what the evidence cannot establish on its own.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3816878"/>
          </a:xfrm>
          <a:prstGeom xmlns:a="http://schemas.openxmlformats.org/drawingml/2006/main" prst="roundRect">
            <a:avLst>
              <a:gd name="adj" fmla="val 748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the central idea.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Select two relevant claims.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Connect each claim to evidence.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Address one disagreement.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5. </a:t>
            </a:r>
            <a:r>
              <a:t>Reach a justified conclusion.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Sanctity and Quality of Life analytic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Sanctity and Quality of Life analytical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DB042502-8E67-F9AA-6767-BF437B10AF1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LIFE AND DEATH  |  LESSON 4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BAB4DEF9-E492-03BB-FA2A-F8E64F1396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6</a:t>
            </a:r>
          </a:p>
        </p:txBody>
      </p:sp>
      <p:sp>
        <p:nvSpPr>
          <p:cNvPr id="5" name="Title 4">
            <a:extLst xmlns:a="http://schemas.openxmlformats.org/drawingml/2006/main">
              <a:ext uri="{FF2B5EF4-FFF2-40B4-BE49-F238E27FC236}">
                <a16:creationId xmlns:a16="http://schemas.microsoft.com/office/drawing/2014/main" id="{9C739BC5-E4DD-533B-E702-2C169B53CA8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A Qualified Model</a:t>
            </a:r>
          </a:p>
        </p:txBody>
      </p:sp>
      <p:sp>
        <p:nvSpPr>
          <p:cNvPr id="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EB898D1-6B17-4F81-B8AE-0ED735555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7" name="Content Guide Panel 18">
            <a:extLst xmlns:a="http://schemas.openxmlformats.org/drawingml/2006/main">
              <a:ext uri="{FF2B5EF4-FFF2-40B4-BE49-F238E27FC236}">
                <a16:creationId xmlns:a16="http://schemas.microsoft.com/office/drawing/2014/main" id="{AE7875E5-3047-40C2-AB07-7D46313FB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323850" tIns="285750" rIns="323850" bIns="2857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Non-religious views about the value of human and animal life using speciesism.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explanation links a claim to its reason, source and consequence.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conclusion remains qualified where traditions or viewpoints genuinely differ.</a:t>
            </a:r>
          </a:p>
        </p:txBody>
      </p:sp>
    </p:spTree>
    <p:extLst>
      <p:ext uri="{BB962C8B-B14F-4D97-AF65-F5344CB8AC3E}">
        <p14:creationId xmlns:p14="http://schemas.microsoft.com/office/powerpoint/2010/main" val="143940769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Further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4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responses should be named as non-religious and supported through reason, evidence or welfare.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Different viewpoints can reach a shared conclusion while using different reasons.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Internal diversity should be identified rather than reducing a tradition to one voice.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Sanctity and Quality of Life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Sanctity and Quality of Life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4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reasoned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accurate religious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‘Religious beliefs give the best response to sanctity and quality of life.’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quality of life and sanctity of life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2026-08-19T12:02:56.6410000Z</dcterms:created>
  <dcterms:modified xsi:type="dcterms:W3CDTF">2026-08-19T12:02:56.6410000Z</dcterms:modified>
</coreProperties>
</file>