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9f97465b0714ac3" /><Relationship Type="http://schemas.openxmlformats.org/officeDocument/2006/relationships/extended-properties" Target="/docProps/app.xml" Id="Rbd92cdd2802c413d" /><Relationship Type="http://schemas.openxmlformats.org/officeDocument/2006/relationships/officeDocument" Target="/ppt/presentation.xml" Id="R632b549b6ece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5b4571bd04d45"/>
    <p:sldMasterId xmlns:r="http://schemas.openxmlformats.org/officeDocument/2006/relationships" id="2147483662" r:id="R1c366d1d5c664594"/>
  </p:sldMasterIdLst>
  <p:notesMasterIdLst>
    <p:notesMasterId xmlns:r="http://schemas.openxmlformats.org/officeDocument/2006/relationships" r:id="Rde568190c5214636"/>
  </p:notesMasterIdLst>
  <p:sldIdLst>
    <p:sldId xmlns:r="http://schemas.openxmlformats.org/officeDocument/2006/relationships" id="256" r:id="Rd9b58b9b73854ba9"/>
    <p:sldId xmlns:r="http://schemas.openxmlformats.org/officeDocument/2006/relationships" id="257" r:id="R31bf01ac5c0e40e3"/>
    <p:sldId xmlns:r="http://schemas.openxmlformats.org/officeDocument/2006/relationships" id="258" r:id="R72e84d50d5424ec3"/>
    <p:sldId xmlns:r="http://schemas.openxmlformats.org/officeDocument/2006/relationships" id="259" r:id="Rf1b374fa429e4573"/>
    <p:sldId xmlns:r="http://schemas.openxmlformats.org/officeDocument/2006/relationships" id="260" r:id="R94f2d2d01eea47fb"/>
    <p:sldId xmlns:r="http://schemas.openxmlformats.org/officeDocument/2006/relationships" id="261" r:id="R165554f56cf8443e"/>
    <p:sldId xmlns:r="http://schemas.openxmlformats.org/officeDocument/2006/relationships" id="262" r:id="R44081fd9ac264250"/>
    <p:sldId xmlns:r="http://schemas.openxmlformats.org/officeDocument/2006/relationships" id="263" r:id="Rff4fe62c0b824bb6"/>
    <p:sldId xmlns:r="http://schemas.openxmlformats.org/officeDocument/2006/relationships" id="264" r:id="R5df27dd6cdfa496c"/>
    <p:sldId xmlns:r="http://schemas.openxmlformats.org/officeDocument/2006/relationships" id="265" r:id="Rdd624c674ab14ccd"/>
    <p:sldId xmlns:r="http://schemas.openxmlformats.org/officeDocument/2006/relationships" id="266" r:id="R721a2ca785d94e2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5cfa47317af4cb8" /><Relationship Type="http://schemas.openxmlformats.org/officeDocument/2006/relationships/slideMaster" Target="/ppt/slideMasters/slideMaster1.xml" Id="R38f5b4571bd04d45" /><Relationship Type="http://schemas.openxmlformats.org/officeDocument/2006/relationships/slideMaster" Target="/ppt/slideMasters/slideMaster2.xml" Id="R1c366d1d5c664594" /><Relationship Type="http://schemas.openxmlformats.org/officeDocument/2006/relationships/notesMaster" Target="/ppt/notesMasters/notesMaster1.xml" Id="Rde568190c5214636" /><Relationship Type="http://schemas.openxmlformats.org/officeDocument/2006/relationships/presProps" Target="/ppt/presProps.xml" Id="R470800decd6d4bf3" /><Relationship Type="http://schemas.openxmlformats.org/officeDocument/2006/relationships/viewProps" Target="/ppt/viewProps.xml" Id="Rff384abc76614aba" /><Relationship Type="http://schemas.openxmlformats.org/officeDocument/2006/relationships/tableStyles" Target="/ppt/tableStyles.xml" Id="R7cb60800ab654846" /><Relationship Type="http://schemas.openxmlformats.org/officeDocument/2006/relationships/slide" Target="/ppt/slides/slide1.xml" Id="Rd9b58b9b73854ba9" /><Relationship Type="http://schemas.openxmlformats.org/officeDocument/2006/relationships/slide" Target="/ppt/slides/slide2.xml" Id="R31bf01ac5c0e40e3" /><Relationship Type="http://schemas.openxmlformats.org/officeDocument/2006/relationships/slide" Target="/ppt/slides/slide3.xml" Id="R72e84d50d5424ec3" /><Relationship Type="http://schemas.openxmlformats.org/officeDocument/2006/relationships/slide" Target="/ppt/slides/slide4.xml" Id="Rf1b374fa429e4573" /><Relationship Type="http://schemas.openxmlformats.org/officeDocument/2006/relationships/slide" Target="/ppt/slides/slide5.xml" Id="R94f2d2d01eea47fb" /><Relationship Type="http://schemas.openxmlformats.org/officeDocument/2006/relationships/slide" Target="/ppt/slides/slide6.xml" Id="R165554f56cf8443e" /><Relationship Type="http://schemas.openxmlformats.org/officeDocument/2006/relationships/slide" Target="/ppt/slides/slide7.xml" Id="R44081fd9ac264250" /><Relationship Type="http://schemas.openxmlformats.org/officeDocument/2006/relationships/slide" Target="/ppt/slides/slide8.xml" Id="Rff4fe62c0b824bb6" /><Relationship Type="http://schemas.openxmlformats.org/officeDocument/2006/relationships/slide" Target="/ppt/slides/slide9.xml" Id="R5df27dd6cdfa496c" /><Relationship Type="http://schemas.openxmlformats.org/officeDocument/2006/relationships/slide" Target="/ppt/slides/slide10.xml" Id="Rdd624c674ab14ccd" /><Relationship Type="http://schemas.openxmlformats.org/officeDocument/2006/relationships/slide" Target="/ppt/slides/slide11.xml" Id="R721a2ca785d94e2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08d89c05e9146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d90c436496c4d47" /><Relationship Type="http://schemas.openxmlformats.org/officeDocument/2006/relationships/notesMaster" Target="/ppt/notesMasters/notesMaster1.xml" Id="R2f43ed9883754c4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fdd1f6998fe4cd4" /><Relationship Type="http://schemas.openxmlformats.org/officeDocument/2006/relationships/notesMaster" Target="/ppt/notesMasters/notesMaster1.xml" Id="Rb4419040c9134f7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75ef0e62fdd4a3a" /><Relationship Type="http://schemas.openxmlformats.org/officeDocument/2006/relationships/notesMaster" Target="/ppt/notesMasters/notesMaster1.xml" Id="Rbc9f31d9a56d4d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4030c56eb2e48a2" /><Relationship Type="http://schemas.openxmlformats.org/officeDocument/2006/relationships/notesMaster" Target="/ppt/notesMasters/notesMaster1.xml" Id="R93ce34bd44c24ce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4a2be515a34111" /><Relationship Type="http://schemas.openxmlformats.org/officeDocument/2006/relationships/notesMaster" Target="/ppt/notesMasters/notesMaster1.xml" Id="R0436819996bf4e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0de5b2256fa40dd" /><Relationship Type="http://schemas.openxmlformats.org/officeDocument/2006/relationships/notesMaster" Target="/ppt/notesMasters/notesMaster1.xml" Id="Rfbc49aaf47f647f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081edfefbda401d" /><Relationship Type="http://schemas.openxmlformats.org/officeDocument/2006/relationships/notesMaster" Target="/ppt/notesMasters/notesMaster1.xml" Id="Rbba98e6ed4b04fd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56a393ae904c33" /><Relationship Type="http://schemas.openxmlformats.org/officeDocument/2006/relationships/notesMaster" Target="/ppt/notesMasters/notesMaster1.xml" Id="Rc5d46af2c1334f8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892f761817341e7" /><Relationship Type="http://schemas.openxmlformats.org/officeDocument/2006/relationships/notesMaster" Target="/ppt/notesMasters/notesMaster1.xml" Id="Rf58db99a617f4b5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89eb1c9edb24246" /><Relationship Type="http://schemas.openxmlformats.org/officeDocument/2006/relationships/notesMaster" Target="/ppt/notesMasters/notesMaster1.xml" Id="R20fc7bfbad7e4dd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5b081dbf3b14472" /><Relationship Type="http://schemas.openxmlformats.org/officeDocument/2006/relationships/notesMaster" Target="/ppt/notesMasters/notesMaster1.xml" Id="Rd58d336041524a6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f4cd91f8a468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aee6a5b1f4d5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b6fe2c5c74e6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56cfcf4c4cd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16f0074964a4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24f355352c940a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e329cbacf1045f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fdb052a2a074d1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93a23990bc48c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f8ff8e3bb4d8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d4a8ef8ed48f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771ce2677413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f7c0a07a24f3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649543a9044f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1724cdcb0441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613adac404a4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8c50ec1534a8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a86980965f84e3f" /><Relationship Type="http://schemas.openxmlformats.org/officeDocument/2006/relationships/slideLayout" Target="/ppt/slideLayouts/slideLayout1.xml" Id="Ra0273641a3744414" /><Relationship Type="http://schemas.openxmlformats.org/officeDocument/2006/relationships/slideLayout" Target="/ppt/slideLayouts/slideLayout2.xml" Id="R5d7de74ff7e24962" /><Relationship Type="http://schemas.openxmlformats.org/officeDocument/2006/relationships/slideLayout" Target="/ppt/slideLayouts/slideLayout3.xml" Id="R72edae5fcee4478e" /><Relationship Type="http://schemas.openxmlformats.org/officeDocument/2006/relationships/slideLayout" Target="/ppt/slideLayouts/slideLayout4.xml" Id="R86212d57528f4a53" /><Relationship Type="http://schemas.openxmlformats.org/officeDocument/2006/relationships/slideLayout" Target="/ppt/slideLayouts/slideLayout5.xml" Id="R75b6b462b932497d" /><Relationship Type="http://schemas.openxmlformats.org/officeDocument/2006/relationships/slideLayout" Target="/ppt/slideLayouts/slideLayout6.xml" Id="Rf61cc019f6384543" /><Relationship Type="http://schemas.openxmlformats.org/officeDocument/2006/relationships/slideLayout" Target="/ppt/slideLayouts/slideLayout7.xml" Id="R9e5b5a20d0964074" /><Relationship Type="http://schemas.openxmlformats.org/officeDocument/2006/relationships/slideLayout" Target="/ppt/slideLayouts/slideLayout8.xml" Id="R1d3ba7a97a54462b" /><Relationship Type="http://schemas.openxmlformats.org/officeDocument/2006/relationships/slideLayout" Target="/ppt/slideLayouts/slideLayout9.xml" Id="R368e40b83f684ab9" /><Relationship Type="http://schemas.openxmlformats.org/officeDocument/2006/relationships/slideLayout" Target="/ppt/slideLayouts/slideLayout10.xml" Id="Rd1408539d65746a9" /><Relationship Type="http://schemas.openxmlformats.org/officeDocument/2006/relationships/slideLayout" Target="/ppt/slideLayouts/slideLayout11.xml" Id="R14312774a37443c1" /><Relationship Type="http://schemas.openxmlformats.org/officeDocument/2006/relationships/slideLayout" Target="/ppt/slideLayouts/slideLayout12.xml" Id="R550487a6b27240a9" /><Relationship Type="http://schemas.openxmlformats.org/officeDocument/2006/relationships/slideLayout" Target="/ppt/slideLayouts/slideLayout13.xml" Id="R631273e0e4d84db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ef4cb3d0d2c4875" /><Relationship Type="http://schemas.openxmlformats.org/officeDocument/2006/relationships/slideLayout" Target="/ppt/slideLayouts/slideLayout14.xml" Id="Ra2153c94cb4247b1" /><Relationship Type="http://schemas.openxmlformats.org/officeDocument/2006/relationships/slideLayout" Target="/ppt/slideLayouts/slideLayout15.xml" Id="Rd3084746a57349ef" /><Relationship Type="http://schemas.openxmlformats.org/officeDocument/2006/relationships/slideLayout" Target="/ppt/slideLayouts/slideLayout16.xml" Id="Ra5a38cef63aa4ad2" /><Relationship Type="http://schemas.openxmlformats.org/officeDocument/2006/relationships/slideLayout" Target="/ppt/slideLayouts/slideLayout17.xml" Id="R84f1dd16890f483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73641a3744414"/>
    <p:sldLayoutId xmlns:r="http://schemas.openxmlformats.org/officeDocument/2006/relationships" id="2147483650" r:id="R5d7de74ff7e24962"/>
    <p:sldLayoutId xmlns:r="http://schemas.openxmlformats.org/officeDocument/2006/relationships" id="2147483651" r:id="R72edae5fcee4478e"/>
    <p:sldLayoutId xmlns:r="http://schemas.openxmlformats.org/officeDocument/2006/relationships" id="2147483652" r:id="R86212d57528f4a53"/>
    <p:sldLayoutId xmlns:r="http://schemas.openxmlformats.org/officeDocument/2006/relationships" id="2147483653" r:id="R75b6b462b932497d"/>
    <p:sldLayoutId xmlns:r="http://schemas.openxmlformats.org/officeDocument/2006/relationships" id="2147483654" r:id="Rf61cc019f6384543"/>
    <p:sldLayoutId xmlns:r="http://schemas.openxmlformats.org/officeDocument/2006/relationships" id="2147483655" r:id="R9e5b5a20d0964074"/>
    <p:sldLayoutId xmlns:r="http://schemas.openxmlformats.org/officeDocument/2006/relationships" id="2147483656" r:id="R1d3ba7a97a54462b"/>
    <p:sldLayoutId xmlns:r="http://schemas.openxmlformats.org/officeDocument/2006/relationships" id="2147483657" r:id="R368e40b83f684ab9"/>
    <p:sldLayoutId xmlns:r="http://schemas.openxmlformats.org/officeDocument/2006/relationships" id="2147483658" r:id="Rd1408539d65746a9"/>
    <p:sldLayoutId xmlns:r="http://schemas.openxmlformats.org/officeDocument/2006/relationships" id="2147483659" r:id="R14312774a37443c1"/>
    <p:sldLayoutId xmlns:r="http://schemas.openxmlformats.org/officeDocument/2006/relationships" id="2147483660" r:id="R550487a6b27240a9"/>
    <p:sldLayoutId xmlns:r="http://schemas.openxmlformats.org/officeDocument/2006/relationships" id="2147483661" r:id="R631273e0e4d84db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2153c94cb4247b1"/>
    <p:sldLayoutId xmlns:r="http://schemas.openxmlformats.org/officeDocument/2006/relationships" id="2147483664" r:id="Rd3084746a57349ef"/>
    <p:sldLayoutId xmlns:r="http://schemas.openxmlformats.org/officeDocument/2006/relationships" id="2147483665" r:id="Ra5a38cef63aa4ad2"/>
    <p:sldLayoutId xmlns:r="http://schemas.openxmlformats.org/officeDocument/2006/relationships" id="2147483666" r:id="R84f1dd16890f483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9be981c44c9a" /><Relationship Type="http://schemas.openxmlformats.org/officeDocument/2006/relationships/notesSlide" Target="/ppt/notesSlides/notesSlide1.xml" Id="R000e8704da9b4e9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5494e3e4b254793" /><Relationship Type="http://schemas.openxmlformats.org/officeDocument/2006/relationships/notesSlide" Target="/ppt/notesSlides/notesSlide10.xml" Id="R749c6cc6ee1c4d7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e0d04a23f71435b" /><Relationship Type="http://schemas.openxmlformats.org/officeDocument/2006/relationships/hyperlink" Target="https://www.eduqas.co.uk/media/w42hvhgp/eduqas-gcse-rs-spec-full-from-2016-e-1109.pdf" TargetMode="External" Id="Ra403f815c7584633" /><Relationship Type="http://schemas.openxmlformats.org/officeDocument/2006/relationships/hyperlink" Target="https://www.eduqas.co.uk/media/jj5ottgk/wjec-eduqas-gcse-9-1-religious-studies-a-guidance-for-teaching.pdf" TargetMode="External" Id="Rf72418756cfe4d36" /><Relationship Type="http://schemas.openxmlformats.org/officeDocument/2006/relationships/hyperlink" Target="https://resources.eduqas.co.uk/pages/ResourceSingle.aspx?rIid=873" TargetMode="External" Id="R4794c217d61245b9" /><Relationship Type="http://schemas.openxmlformats.org/officeDocument/2006/relationships/hyperlink" Target="https://www.vatican.va/content/catechism/en.html" TargetMode="External" Id="Rae448b3bea6549f9" /><Relationship Type="http://schemas.openxmlformats.org/officeDocument/2006/relationships/notesSlide" Target="/ppt/notesSlides/notesSlide11.xml" Id="Raf43e8478e14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ee9bc69bca14e96" /><Relationship Type="http://schemas.openxmlformats.org/officeDocument/2006/relationships/notesSlide" Target="/ppt/notesSlides/notesSlide2.xml" Id="Rde8c65be4e18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a4d5f749a594ec1" /><Relationship Type="http://schemas.openxmlformats.org/officeDocument/2006/relationships/notesSlide" Target="/ppt/notesSlides/notesSlide3.xml" Id="Rcbcb2f05f39b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90244cd759047ae" /><Relationship Type="http://schemas.openxmlformats.org/officeDocument/2006/relationships/notesSlide" Target="/ppt/notesSlides/notesSlide4.xml" Id="Rd7de65990993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a53b8af2ca24fcb" /><Relationship Type="http://schemas.openxmlformats.org/officeDocument/2006/relationships/notesSlide" Target="/ppt/notesSlides/notesSlide5.xml" Id="R4f8d7eee9298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15144b2f74042f6" /><Relationship Type="http://schemas.openxmlformats.org/officeDocument/2006/relationships/notesSlide" Target="/ppt/notesSlides/notesSlide6.xml" Id="Rd0219a947740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95c86b5ba03499b" /><Relationship Type="http://schemas.openxmlformats.org/officeDocument/2006/relationships/notesSlide" Target="/ppt/notesSlides/notesSlide7.xml" Id="R0405e5c5de0042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6befccd22bb4165" /><Relationship Type="http://schemas.openxmlformats.org/officeDocument/2006/relationships/notesSlide" Target="/ppt/notesSlides/notesSlide8.xml" Id="R13a0979685f94d6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3beab22bf0043b3" /><Relationship Type="http://schemas.openxmlformats.org/officeDocument/2006/relationships/notesSlide" Target="/ppt/notesSlides/notesSlide9.xml" Id="R422fa373c83a4af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CD543DF-7A64-4905-A954-DE16B35B2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6BC0342-B97C-460F-8ED1-BDC35650D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Evolution
and Creation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Evolution or Creation?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403f815c758463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72418756cfe4d36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794c217d61245b9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e448b3bea6549f9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Evolution
and Creation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evolution and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evolution.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literalist and non-literalist.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Evolution or Creation?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evolution</a:t>
            </a:r>
            <a:r>
              <a:t> — Development of living creatures from earlier, less complex forms over Earth's history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literalist</a:t>
            </a:r>
            <a:r>
              <a:t> — interpreting a text according to its direct or ordinary meaning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non-literalist</a:t>
            </a:r>
            <a:r>
              <a:t> — interpreting a text symbolically, metaphorically or in its wider context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evolution.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literalist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non-literalist.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volution and Crea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Non-religious beliefs about evolution.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evolution: Development of living creatures from earlier, less complex forms over Earth's history.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Literalist: interpreting a text according to its direct or ordinary meaning.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Evolution and Crea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evolution and literalist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Evolution and Creation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Different viewpoints can reach a shared conclusion while using different reasons.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Evolution and Crea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evolution and creation.’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evolution and literalist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volution and cre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evolution and creation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2026-08-19T12:02:55.4070000Z</dcterms:created>
  <dcterms:modified xsi:type="dcterms:W3CDTF">2026-08-19T12:02:55.4070000Z</dcterms:modified>
</coreProperties>
</file>