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c38612ebdf24c0a" /><Relationship Type="http://schemas.openxmlformats.org/officeDocument/2006/relationships/extended-properties" Target="/docProps/app.xml" Id="R3c4638fc747a486c" /><Relationship Type="http://schemas.openxmlformats.org/officeDocument/2006/relationships/officeDocument" Target="/ppt/presentation.xml" Id="Rcef2349c4b59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24bade7604a1c"/>
    <p:sldMasterId xmlns:r="http://schemas.openxmlformats.org/officeDocument/2006/relationships" id="2147483662" r:id="Rd1c3f23133d84103"/>
  </p:sldMasterIdLst>
  <p:notesMasterIdLst>
    <p:notesMasterId xmlns:r="http://schemas.openxmlformats.org/officeDocument/2006/relationships" r:id="R5a1b67c5bcb04206"/>
  </p:notesMasterIdLst>
  <p:sldIdLst>
    <p:sldId xmlns:r="http://schemas.openxmlformats.org/officeDocument/2006/relationships" id="256" r:id="R3d6bb0de070649bf"/>
    <p:sldId xmlns:r="http://schemas.openxmlformats.org/officeDocument/2006/relationships" id="257" r:id="R197c3c6911c5426d"/>
    <p:sldId xmlns:r="http://schemas.openxmlformats.org/officeDocument/2006/relationships" id="258" r:id="R78eaeb8fb98848cb"/>
    <p:sldId xmlns:r="http://schemas.openxmlformats.org/officeDocument/2006/relationships" id="259" r:id="R549aa024fcbc4fe5"/>
    <p:sldId xmlns:r="http://schemas.openxmlformats.org/officeDocument/2006/relationships" id="260" r:id="R74b7ddf3b5f545ad"/>
    <p:sldId xmlns:r="http://schemas.openxmlformats.org/officeDocument/2006/relationships" id="261" r:id="R7b058f6e64c54ed9"/>
    <p:sldId xmlns:r="http://schemas.openxmlformats.org/officeDocument/2006/relationships" id="262" r:id="R649a5628c22a4841"/>
    <p:sldId xmlns:r="http://schemas.openxmlformats.org/officeDocument/2006/relationships" id="263" r:id="Re532691170ff43bd"/>
    <p:sldId xmlns:r="http://schemas.openxmlformats.org/officeDocument/2006/relationships" id="264" r:id="R4a0092a1176844f3"/>
    <p:sldId xmlns:r="http://schemas.openxmlformats.org/officeDocument/2006/relationships" id="265" r:id="Raa43f4545bdc450e"/>
    <p:sldId xmlns:r="http://schemas.openxmlformats.org/officeDocument/2006/relationships" id="266" r:id="R3943818c1cbc4fc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5a16e6e272f43a9" /><Relationship Type="http://schemas.openxmlformats.org/officeDocument/2006/relationships/slideMaster" Target="/ppt/slideMasters/slideMaster1.xml" Id="R90924bade7604a1c" /><Relationship Type="http://schemas.openxmlformats.org/officeDocument/2006/relationships/slideMaster" Target="/ppt/slideMasters/slideMaster2.xml" Id="Rd1c3f23133d84103" /><Relationship Type="http://schemas.openxmlformats.org/officeDocument/2006/relationships/notesMaster" Target="/ppt/notesMasters/notesMaster1.xml" Id="R5a1b67c5bcb04206" /><Relationship Type="http://schemas.openxmlformats.org/officeDocument/2006/relationships/presProps" Target="/ppt/presProps.xml" Id="Rce7edb49895a4eb5" /><Relationship Type="http://schemas.openxmlformats.org/officeDocument/2006/relationships/viewProps" Target="/ppt/viewProps.xml" Id="R95fd01e323c144cc" /><Relationship Type="http://schemas.openxmlformats.org/officeDocument/2006/relationships/tableStyles" Target="/ppt/tableStyles.xml" Id="Rdb3c2461caba49af" /><Relationship Type="http://schemas.openxmlformats.org/officeDocument/2006/relationships/slide" Target="/ppt/slides/slide1.xml" Id="R3d6bb0de070649bf" /><Relationship Type="http://schemas.openxmlformats.org/officeDocument/2006/relationships/slide" Target="/ppt/slides/slide2.xml" Id="R197c3c6911c5426d" /><Relationship Type="http://schemas.openxmlformats.org/officeDocument/2006/relationships/slide" Target="/ppt/slides/slide3.xml" Id="R78eaeb8fb98848cb" /><Relationship Type="http://schemas.openxmlformats.org/officeDocument/2006/relationships/slide" Target="/ppt/slides/slide4.xml" Id="R549aa024fcbc4fe5" /><Relationship Type="http://schemas.openxmlformats.org/officeDocument/2006/relationships/slide" Target="/ppt/slides/slide5.xml" Id="R74b7ddf3b5f545ad" /><Relationship Type="http://schemas.openxmlformats.org/officeDocument/2006/relationships/slide" Target="/ppt/slides/slide6.xml" Id="R7b058f6e64c54ed9" /><Relationship Type="http://schemas.openxmlformats.org/officeDocument/2006/relationships/slide" Target="/ppt/slides/slide7.xml" Id="R649a5628c22a4841" /><Relationship Type="http://schemas.openxmlformats.org/officeDocument/2006/relationships/slide" Target="/ppt/slides/slide8.xml" Id="Re532691170ff43bd" /><Relationship Type="http://schemas.openxmlformats.org/officeDocument/2006/relationships/slide" Target="/ppt/slides/slide9.xml" Id="R4a0092a1176844f3" /><Relationship Type="http://schemas.openxmlformats.org/officeDocument/2006/relationships/slide" Target="/ppt/slides/slide10.xml" Id="Raa43f4545bdc450e" /><Relationship Type="http://schemas.openxmlformats.org/officeDocument/2006/relationships/slide" Target="/ppt/slides/slide11.xml" Id="R3943818c1cbc4fc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854f36842c3433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f371fcaff064c9c" /><Relationship Type="http://schemas.openxmlformats.org/officeDocument/2006/relationships/notesMaster" Target="/ppt/notesMasters/notesMaster1.xml" Id="R9ca1ffee5ccc40c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4ccd1eda9034306" /><Relationship Type="http://schemas.openxmlformats.org/officeDocument/2006/relationships/notesMaster" Target="/ppt/notesMasters/notesMaster1.xml" Id="Rf341852bfce2411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fbdb11668a246c4" /><Relationship Type="http://schemas.openxmlformats.org/officeDocument/2006/relationships/notesMaster" Target="/ppt/notesMasters/notesMaster1.xml" Id="R41787496c91a48d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d4597884244869" /><Relationship Type="http://schemas.openxmlformats.org/officeDocument/2006/relationships/notesMaster" Target="/ppt/notesMasters/notesMaster1.xml" Id="Re2f99251c83344f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c098fe11e074a26" /><Relationship Type="http://schemas.openxmlformats.org/officeDocument/2006/relationships/notesMaster" Target="/ppt/notesMasters/notesMaster1.xml" Id="R36ab773757f647d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09d87a82de24231" /><Relationship Type="http://schemas.openxmlformats.org/officeDocument/2006/relationships/notesMaster" Target="/ppt/notesMasters/notesMaster1.xml" Id="R56a08af88e0b43d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a6b9c7d27414a86" /><Relationship Type="http://schemas.openxmlformats.org/officeDocument/2006/relationships/notesMaster" Target="/ppt/notesMasters/notesMaster1.xml" Id="Rb7a6aaad049a4b8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8f45927c6a346b5" /><Relationship Type="http://schemas.openxmlformats.org/officeDocument/2006/relationships/notesMaster" Target="/ppt/notesMasters/notesMaster1.xml" Id="R81e48cc556b44cf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55bc5efbfcf464b" /><Relationship Type="http://schemas.openxmlformats.org/officeDocument/2006/relationships/notesMaster" Target="/ppt/notesMasters/notesMaster1.xml" Id="Re8304ca1068e43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fff9da02b1b4133" /><Relationship Type="http://schemas.openxmlformats.org/officeDocument/2006/relationships/notesMaster" Target="/ppt/notesMasters/notesMaster1.xml" Id="Re696c2bb25ed4b3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c3f1bcad7544c94" /><Relationship Type="http://schemas.openxmlformats.org/officeDocument/2006/relationships/notesMaster" Target="/ppt/notesMasters/notesMaster1.xml" Id="R08dc32019d0143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90bf7a2ac476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d6c388252406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e6da711414b5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94e21f02247b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f9112048343f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cfc33f05c4045b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076d94bb216440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18c2fac3adc40e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e5b2b64d6df47e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56a107e0c435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dd715502240e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d4b2f94e5459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9be09476e4ed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9a468dbb446b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60143816042d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6e2b47b36431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9eb0780e549a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d712bf8318141a7" /><Relationship Type="http://schemas.openxmlformats.org/officeDocument/2006/relationships/slideLayout" Target="/ppt/slideLayouts/slideLayout1.xml" Id="R92ee2d50bc6e465e" /><Relationship Type="http://schemas.openxmlformats.org/officeDocument/2006/relationships/slideLayout" Target="/ppt/slideLayouts/slideLayout2.xml" Id="Rbc30866351dd4b8d" /><Relationship Type="http://schemas.openxmlformats.org/officeDocument/2006/relationships/slideLayout" Target="/ppt/slideLayouts/slideLayout3.xml" Id="R4232025b2b604426" /><Relationship Type="http://schemas.openxmlformats.org/officeDocument/2006/relationships/slideLayout" Target="/ppt/slideLayouts/slideLayout4.xml" Id="R68fa33fcecdd4c36" /><Relationship Type="http://schemas.openxmlformats.org/officeDocument/2006/relationships/slideLayout" Target="/ppt/slideLayouts/slideLayout5.xml" Id="R2c1bc6dbbdb444fc" /><Relationship Type="http://schemas.openxmlformats.org/officeDocument/2006/relationships/slideLayout" Target="/ppt/slideLayouts/slideLayout6.xml" Id="R125dad09f9a24265" /><Relationship Type="http://schemas.openxmlformats.org/officeDocument/2006/relationships/slideLayout" Target="/ppt/slideLayouts/slideLayout7.xml" Id="R9b8d0394d12249f4" /><Relationship Type="http://schemas.openxmlformats.org/officeDocument/2006/relationships/slideLayout" Target="/ppt/slideLayouts/slideLayout8.xml" Id="Rce0745e84d864120" /><Relationship Type="http://schemas.openxmlformats.org/officeDocument/2006/relationships/slideLayout" Target="/ppt/slideLayouts/slideLayout9.xml" Id="Rf306017c063c4072" /><Relationship Type="http://schemas.openxmlformats.org/officeDocument/2006/relationships/slideLayout" Target="/ppt/slideLayouts/slideLayout10.xml" Id="Rae6ee91b84b84ea1" /><Relationship Type="http://schemas.openxmlformats.org/officeDocument/2006/relationships/slideLayout" Target="/ppt/slideLayouts/slideLayout11.xml" Id="Rf0f1500850cc4582" /><Relationship Type="http://schemas.openxmlformats.org/officeDocument/2006/relationships/slideLayout" Target="/ppt/slideLayouts/slideLayout12.xml" Id="R7fe76aa0fe1d4a03" /><Relationship Type="http://schemas.openxmlformats.org/officeDocument/2006/relationships/slideLayout" Target="/ppt/slideLayouts/slideLayout13.xml" Id="Rdfa0511a3c27433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3c55fdc091c45f9" /><Relationship Type="http://schemas.openxmlformats.org/officeDocument/2006/relationships/slideLayout" Target="/ppt/slideLayouts/slideLayout14.xml" Id="R9f177dbd585f43ae" /><Relationship Type="http://schemas.openxmlformats.org/officeDocument/2006/relationships/slideLayout" Target="/ppt/slideLayouts/slideLayout15.xml" Id="Rc286b82ea01944f4" /><Relationship Type="http://schemas.openxmlformats.org/officeDocument/2006/relationships/slideLayout" Target="/ppt/slideLayouts/slideLayout16.xml" Id="R24eb8ed8a7004d7e" /><Relationship Type="http://schemas.openxmlformats.org/officeDocument/2006/relationships/slideLayout" Target="/ppt/slideLayouts/slideLayout17.xml" Id="R7b438059d0fe40d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e2d50bc6e465e"/>
    <p:sldLayoutId xmlns:r="http://schemas.openxmlformats.org/officeDocument/2006/relationships" id="2147483650" r:id="Rbc30866351dd4b8d"/>
    <p:sldLayoutId xmlns:r="http://schemas.openxmlformats.org/officeDocument/2006/relationships" id="2147483651" r:id="R4232025b2b604426"/>
    <p:sldLayoutId xmlns:r="http://schemas.openxmlformats.org/officeDocument/2006/relationships" id="2147483652" r:id="R68fa33fcecdd4c36"/>
    <p:sldLayoutId xmlns:r="http://schemas.openxmlformats.org/officeDocument/2006/relationships" id="2147483653" r:id="R2c1bc6dbbdb444fc"/>
    <p:sldLayoutId xmlns:r="http://schemas.openxmlformats.org/officeDocument/2006/relationships" id="2147483654" r:id="R125dad09f9a24265"/>
    <p:sldLayoutId xmlns:r="http://schemas.openxmlformats.org/officeDocument/2006/relationships" id="2147483655" r:id="R9b8d0394d12249f4"/>
    <p:sldLayoutId xmlns:r="http://schemas.openxmlformats.org/officeDocument/2006/relationships" id="2147483656" r:id="Rce0745e84d864120"/>
    <p:sldLayoutId xmlns:r="http://schemas.openxmlformats.org/officeDocument/2006/relationships" id="2147483657" r:id="Rf306017c063c4072"/>
    <p:sldLayoutId xmlns:r="http://schemas.openxmlformats.org/officeDocument/2006/relationships" id="2147483658" r:id="Rae6ee91b84b84ea1"/>
    <p:sldLayoutId xmlns:r="http://schemas.openxmlformats.org/officeDocument/2006/relationships" id="2147483659" r:id="Rf0f1500850cc4582"/>
    <p:sldLayoutId xmlns:r="http://schemas.openxmlformats.org/officeDocument/2006/relationships" id="2147483660" r:id="R7fe76aa0fe1d4a03"/>
    <p:sldLayoutId xmlns:r="http://schemas.openxmlformats.org/officeDocument/2006/relationships" id="2147483661" r:id="Rdfa0511a3c27433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f177dbd585f43ae"/>
    <p:sldLayoutId xmlns:r="http://schemas.openxmlformats.org/officeDocument/2006/relationships" id="2147483664" r:id="Rc286b82ea01944f4"/>
    <p:sldLayoutId xmlns:r="http://schemas.openxmlformats.org/officeDocument/2006/relationships" id="2147483665" r:id="R24eb8ed8a7004d7e"/>
    <p:sldLayoutId xmlns:r="http://schemas.openxmlformats.org/officeDocument/2006/relationships" id="2147483666" r:id="R7b438059d0fe40d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07a7b35ef4cd4" /><Relationship Type="http://schemas.openxmlformats.org/officeDocument/2006/relationships/notesSlide" Target="/ppt/notesSlides/notesSlide1.xml" Id="R52dd8e50998b4f3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861ff393a114045" /><Relationship Type="http://schemas.openxmlformats.org/officeDocument/2006/relationships/notesSlide" Target="/ppt/notesSlides/notesSlide10.xml" Id="Rdc7a19c01d9b4d5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22bb8cbcdd841af" /><Relationship Type="http://schemas.openxmlformats.org/officeDocument/2006/relationships/hyperlink" Target="https://www.eduqas.co.uk/media/w42hvhgp/eduqas-gcse-rs-spec-full-from-2016-e-1109.pdf" TargetMode="External" Id="Rcc2ba2d3e4534506" /><Relationship Type="http://schemas.openxmlformats.org/officeDocument/2006/relationships/hyperlink" Target="https://www.eduqas.co.uk/media/jj5ottgk/wjec-eduqas-gcse-9-1-religious-studies-a-guidance-for-teaching.pdf" TargetMode="External" Id="R5722d18e69ff44a4" /><Relationship Type="http://schemas.openxmlformats.org/officeDocument/2006/relationships/hyperlink" Target="https://resources.eduqas.co.uk/pages/ResourceSingle.aspx?rIid=873" TargetMode="External" Id="R596501e137734099" /><Relationship Type="http://schemas.openxmlformats.org/officeDocument/2006/relationships/hyperlink" Target="https://www.vatican.va/content/catechism/en.html" TargetMode="External" Id="Rb324444e0ec44b4d" /><Relationship Type="http://schemas.openxmlformats.org/officeDocument/2006/relationships/notesSlide" Target="/ppt/notesSlides/notesSlide11.xml" Id="R94e64da20182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247929553974cae" /><Relationship Type="http://schemas.openxmlformats.org/officeDocument/2006/relationships/notesSlide" Target="/ppt/notesSlides/notesSlide2.xml" Id="Refaa147dc5ac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7a718c5a84b4044" /><Relationship Type="http://schemas.openxmlformats.org/officeDocument/2006/relationships/notesSlide" Target="/ppt/notesSlides/notesSlide3.xml" Id="R4c0badf6ed6f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8f908a3689a74d3e" /><Relationship Type="http://schemas.openxmlformats.org/officeDocument/2006/relationships/notesSlide" Target="/ppt/notesSlides/notesSlide4.xml" Id="R824a38e2ec9d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54fa827f2f54bbf" /><Relationship Type="http://schemas.openxmlformats.org/officeDocument/2006/relationships/notesSlide" Target="/ppt/notesSlides/notesSlide5.xml" Id="R1590b3ab4465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80feef010ba4d41" /><Relationship Type="http://schemas.openxmlformats.org/officeDocument/2006/relationships/notesSlide" Target="/ppt/notesSlides/notesSlide6.xml" Id="Rc2574b640f8d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81fae88174f4222" /><Relationship Type="http://schemas.openxmlformats.org/officeDocument/2006/relationships/notesSlide" Target="/ppt/notesSlides/notesSlide7.xml" Id="R1404aee7097243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3f45876c83143d0" /><Relationship Type="http://schemas.openxmlformats.org/officeDocument/2006/relationships/notesSlide" Target="/ppt/notesSlides/notesSlide8.xml" Id="R8d604e3ead9c4cd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f5402488baa48ae" /><Relationship Type="http://schemas.openxmlformats.org/officeDocument/2006/relationships/notesSlide" Target="/ppt/notesSlides/notesSlide9.xml" Id="R0c2dc3f2fc2c4ca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A575328-CDE9-4A03-B78E-975E9BB7E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9E11CF7-A85D-4ADE-8E1E-80D3644C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Human Origins
and Science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Where Does Life Come From?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c2ba2d3e453450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722d18e69ff44a4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6501e137734099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324444e0ec44b4d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Human Origins
and Science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human origins and science.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creation.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evolution and science.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Where Does Life Come From?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beliefs about the origin and sanctity of human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beliefs about life's origin and value through ethical practice.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Creation: the bringing into existence or ordering of life and the universe.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Human Origins and Scie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Origins and Science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Human Origins and Science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Origins and Science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creation</a:t>
            </a:r>
            <a:r>
              <a:t> — the bringing into existence or ordering of life and the universe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evolution</a:t>
            </a:r>
            <a:r>
              <a:t> — Development of living creatures from earlier, less complex forms over Earth's history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science</a:t>
            </a:r>
            <a:r>
              <a:t> — systematic investigation of the natural world using evidence and testable explanations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creation.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evolution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science.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Human Origins and Scien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Origins and Science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Human Origins and Scie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Origins and Science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human origins and science.’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creation and evolution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human origins and scien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human origins and science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2026-08-19T12:02:48.4010000Z</dcterms:created>
  <dcterms:modified xsi:type="dcterms:W3CDTF">2026-08-19T12:02:48.4010000Z</dcterms:modified>
</coreProperties>
</file>