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e4d682ad6d4272" /><Relationship Type="http://schemas.openxmlformats.org/officeDocument/2006/relationships/extended-properties" Target="/docProps/app.xml" Id="R3da9ea65bb4a4fb1" /><Relationship Type="http://schemas.openxmlformats.org/officeDocument/2006/relationships/officeDocument" Target="/ppt/presentation.xml" Id="Ra52cd84acc74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ea1f562ed4795"/>
    <p:sldMasterId xmlns:r="http://schemas.openxmlformats.org/officeDocument/2006/relationships" id="2147483662" r:id="R5d1f2b1e74cd4437"/>
  </p:sldMasterIdLst>
  <p:notesMasterIdLst>
    <p:notesMasterId xmlns:r="http://schemas.openxmlformats.org/officeDocument/2006/relationships" r:id="Rb0a5047fd43c4785"/>
  </p:notesMasterIdLst>
  <p:sldIdLst>
    <p:sldId xmlns:r="http://schemas.openxmlformats.org/officeDocument/2006/relationships" id="256" r:id="R0e5faa7368004ebc"/>
    <p:sldId xmlns:r="http://schemas.openxmlformats.org/officeDocument/2006/relationships" id="257" r:id="R3239b5d622944606"/>
    <p:sldId xmlns:r="http://schemas.openxmlformats.org/officeDocument/2006/relationships" id="258" r:id="Ra2957c241d184ef7"/>
    <p:sldId xmlns:r="http://schemas.openxmlformats.org/officeDocument/2006/relationships" id="259" r:id="R186ba0471eb1470e"/>
    <p:sldId xmlns:r="http://schemas.openxmlformats.org/officeDocument/2006/relationships" id="260" r:id="Re85bd7a8998745b8"/>
    <p:sldId xmlns:r="http://schemas.openxmlformats.org/officeDocument/2006/relationships" id="261" r:id="Rd172decbb95a4fab"/>
    <p:sldId xmlns:r="http://schemas.openxmlformats.org/officeDocument/2006/relationships" id="262" r:id="R13b5496341834d10"/>
    <p:sldId xmlns:r="http://schemas.openxmlformats.org/officeDocument/2006/relationships" id="263" r:id="Rafd34894ff3f469b"/>
    <p:sldId xmlns:r="http://schemas.openxmlformats.org/officeDocument/2006/relationships" id="264" r:id="R04dd14ce965e47a2"/>
    <p:sldId xmlns:r="http://schemas.openxmlformats.org/officeDocument/2006/relationships" id="265" r:id="R7faa4ad087cd4d8a"/>
    <p:sldId xmlns:r="http://schemas.openxmlformats.org/officeDocument/2006/relationships" id="266" r:id="R87174e09a5e640a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2bf43c899a24fd8" /><Relationship Type="http://schemas.openxmlformats.org/officeDocument/2006/relationships/slideMaster" Target="/ppt/slideMasters/slideMaster1.xml" Id="Rb7aea1f562ed4795" /><Relationship Type="http://schemas.openxmlformats.org/officeDocument/2006/relationships/slideMaster" Target="/ppt/slideMasters/slideMaster2.xml" Id="R5d1f2b1e74cd4437" /><Relationship Type="http://schemas.openxmlformats.org/officeDocument/2006/relationships/notesMaster" Target="/ppt/notesMasters/notesMaster1.xml" Id="Rb0a5047fd43c4785" /><Relationship Type="http://schemas.openxmlformats.org/officeDocument/2006/relationships/presProps" Target="/ppt/presProps.xml" Id="Rf1b2ec96d56b495c" /><Relationship Type="http://schemas.openxmlformats.org/officeDocument/2006/relationships/viewProps" Target="/ppt/viewProps.xml" Id="R0eb74e08970c414e" /><Relationship Type="http://schemas.openxmlformats.org/officeDocument/2006/relationships/tableStyles" Target="/ppt/tableStyles.xml" Id="Re82d2b6763fd405d" /><Relationship Type="http://schemas.openxmlformats.org/officeDocument/2006/relationships/slide" Target="/ppt/slides/slide1.xml" Id="R0e5faa7368004ebc" /><Relationship Type="http://schemas.openxmlformats.org/officeDocument/2006/relationships/slide" Target="/ppt/slides/slide2.xml" Id="R3239b5d622944606" /><Relationship Type="http://schemas.openxmlformats.org/officeDocument/2006/relationships/slide" Target="/ppt/slides/slide3.xml" Id="Ra2957c241d184ef7" /><Relationship Type="http://schemas.openxmlformats.org/officeDocument/2006/relationships/slide" Target="/ppt/slides/slide4.xml" Id="R186ba0471eb1470e" /><Relationship Type="http://schemas.openxmlformats.org/officeDocument/2006/relationships/slide" Target="/ppt/slides/slide5.xml" Id="Re85bd7a8998745b8" /><Relationship Type="http://schemas.openxmlformats.org/officeDocument/2006/relationships/slide" Target="/ppt/slides/slide6.xml" Id="Rd172decbb95a4fab" /><Relationship Type="http://schemas.openxmlformats.org/officeDocument/2006/relationships/slide" Target="/ppt/slides/slide7.xml" Id="R13b5496341834d10" /><Relationship Type="http://schemas.openxmlformats.org/officeDocument/2006/relationships/slide" Target="/ppt/slides/slide8.xml" Id="Rafd34894ff3f469b" /><Relationship Type="http://schemas.openxmlformats.org/officeDocument/2006/relationships/slide" Target="/ppt/slides/slide9.xml" Id="R04dd14ce965e47a2" /><Relationship Type="http://schemas.openxmlformats.org/officeDocument/2006/relationships/slide" Target="/ppt/slides/slide10.xml" Id="R7faa4ad087cd4d8a" /><Relationship Type="http://schemas.openxmlformats.org/officeDocument/2006/relationships/slide" Target="/ppt/slides/slide11.xml" Id="R87174e09a5e640a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cd622f09bf341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0f72c365eb54b76" /><Relationship Type="http://schemas.openxmlformats.org/officeDocument/2006/relationships/notesMaster" Target="/ppt/notesMasters/notesMaster1.xml" Id="R54c5f5c4def9465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1a76f5e2df4462" /><Relationship Type="http://schemas.openxmlformats.org/officeDocument/2006/relationships/notesMaster" Target="/ppt/notesMasters/notesMaster1.xml" Id="Recd2d22b88f84ef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ca0ac891d044e5" /><Relationship Type="http://schemas.openxmlformats.org/officeDocument/2006/relationships/notesMaster" Target="/ppt/notesMasters/notesMaster1.xml" Id="R2deb6d515f7341e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b0dc26ee6304f6b" /><Relationship Type="http://schemas.openxmlformats.org/officeDocument/2006/relationships/notesMaster" Target="/ppt/notesMasters/notesMaster1.xml" Id="R04af07dad15547a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5b6350446e04202" /><Relationship Type="http://schemas.openxmlformats.org/officeDocument/2006/relationships/notesMaster" Target="/ppt/notesMasters/notesMaster1.xml" Id="R011c0504a3894a8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2b33f127e484234" /><Relationship Type="http://schemas.openxmlformats.org/officeDocument/2006/relationships/notesMaster" Target="/ppt/notesMasters/notesMaster1.xml" Id="R1c84b15a4a4f40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46559deb22148e2" /><Relationship Type="http://schemas.openxmlformats.org/officeDocument/2006/relationships/notesMaster" Target="/ppt/notesMasters/notesMaster1.xml" Id="Rfa8285fcd19f491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87dd4719e14166" /><Relationship Type="http://schemas.openxmlformats.org/officeDocument/2006/relationships/notesMaster" Target="/ppt/notesMasters/notesMaster1.xml" Id="R9193cd59dfa641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600f6144a24b1d" /><Relationship Type="http://schemas.openxmlformats.org/officeDocument/2006/relationships/notesMaster" Target="/ppt/notesMasters/notesMaster1.xml" Id="Rd6318b888ba04fa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4a6266170e9421f" /><Relationship Type="http://schemas.openxmlformats.org/officeDocument/2006/relationships/notesMaster" Target="/ppt/notesMasters/notesMaster1.xml" Id="R6eae9029869d498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f4bf8abb4354f50" /><Relationship Type="http://schemas.openxmlformats.org/officeDocument/2006/relationships/notesMaster" Target="/ppt/notesMasters/notesMaster1.xml" Id="R570f4c8b9906497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5e99cdb634ab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d705e7ed443c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99e201b85432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884e6d57e418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501f067441f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4c856845f1b442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293e86f8091449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b62b31354ac4b1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fb1ba0eba334a6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de8995593457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2d0971cab49d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f60934878488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3bd9168ef412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263b649204c8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2c16e691f49a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75e5aef2e444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2e5ce25f1498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45b8f7911b4c50" /><Relationship Type="http://schemas.openxmlformats.org/officeDocument/2006/relationships/slideLayout" Target="/ppt/slideLayouts/slideLayout1.xml" Id="R3a8d60eb365d401e" /><Relationship Type="http://schemas.openxmlformats.org/officeDocument/2006/relationships/slideLayout" Target="/ppt/slideLayouts/slideLayout2.xml" Id="R03647eee91704d02" /><Relationship Type="http://schemas.openxmlformats.org/officeDocument/2006/relationships/slideLayout" Target="/ppt/slideLayouts/slideLayout3.xml" Id="R43dcd20181ea4d41" /><Relationship Type="http://schemas.openxmlformats.org/officeDocument/2006/relationships/slideLayout" Target="/ppt/slideLayouts/slideLayout4.xml" Id="Rc892152123844330" /><Relationship Type="http://schemas.openxmlformats.org/officeDocument/2006/relationships/slideLayout" Target="/ppt/slideLayouts/slideLayout5.xml" Id="R0912228cf47642b6" /><Relationship Type="http://schemas.openxmlformats.org/officeDocument/2006/relationships/slideLayout" Target="/ppt/slideLayouts/slideLayout6.xml" Id="Rf0707b54a3fa4992" /><Relationship Type="http://schemas.openxmlformats.org/officeDocument/2006/relationships/slideLayout" Target="/ppt/slideLayouts/slideLayout7.xml" Id="R45c6e434474d4008" /><Relationship Type="http://schemas.openxmlformats.org/officeDocument/2006/relationships/slideLayout" Target="/ppt/slideLayouts/slideLayout8.xml" Id="Rd92a2555b641425e" /><Relationship Type="http://schemas.openxmlformats.org/officeDocument/2006/relationships/slideLayout" Target="/ppt/slideLayouts/slideLayout9.xml" Id="R0c4f84b1486449e1" /><Relationship Type="http://schemas.openxmlformats.org/officeDocument/2006/relationships/slideLayout" Target="/ppt/slideLayouts/slideLayout10.xml" Id="R244b908ffc9d4fca" /><Relationship Type="http://schemas.openxmlformats.org/officeDocument/2006/relationships/slideLayout" Target="/ppt/slideLayouts/slideLayout11.xml" Id="R3d5ece8b398c44b6" /><Relationship Type="http://schemas.openxmlformats.org/officeDocument/2006/relationships/slideLayout" Target="/ppt/slideLayouts/slideLayout12.xml" Id="R2e99144b43aa4225" /><Relationship Type="http://schemas.openxmlformats.org/officeDocument/2006/relationships/slideLayout" Target="/ppt/slideLayouts/slideLayout13.xml" Id="R870c28c99450420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6040375da9e488e" /><Relationship Type="http://schemas.openxmlformats.org/officeDocument/2006/relationships/slideLayout" Target="/ppt/slideLayouts/slideLayout14.xml" Id="Rc3eb27a72cfc4a55" /><Relationship Type="http://schemas.openxmlformats.org/officeDocument/2006/relationships/slideLayout" Target="/ppt/slideLayouts/slideLayout15.xml" Id="Rf8dcbcf11375441f" /><Relationship Type="http://schemas.openxmlformats.org/officeDocument/2006/relationships/slideLayout" Target="/ppt/slideLayouts/slideLayout16.xml" Id="R5dfe87b94425408b" /><Relationship Type="http://schemas.openxmlformats.org/officeDocument/2006/relationships/slideLayout" Target="/ppt/slideLayouts/slideLayout17.xml" Id="Rf3f6fde9cd4b4cb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d60eb365d401e"/>
    <p:sldLayoutId xmlns:r="http://schemas.openxmlformats.org/officeDocument/2006/relationships" id="2147483650" r:id="R03647eee91704d02"/>
    <p:sldLayoutId xmlns:r="http://schemas.openxmlformats.org/officeDocument/2006/relationships" id="2147483651" r:id="R43dcd20181ea4d41"/>
    <p:sldLayoutId xmlns:r="http://schemas.openxmlformats.org/officeDocument/2006/relationships" id="2147483652" r:id="Rc892152123844330"/>
    <p:sldLayoutId xmlns:r="http://schemas.openxmlformats.org/officeDocument/2006/relationships" id="2147483653" r:id="R0912228cf47642b6"/>
    <p:sldLayoutId xmlns:r="http://schemas.openxmlformats.org/officeDocument/2006/relationships" id="2147483654" r:id="Rf0707b54a3fa4992"/>
    <p:sldLayoutId xmlns:r="http://schemas.openxmlformats.org/officeDocument/2006/relationships" id="2147483655" r:id="R45c6e434474d4008"/>
    <p:sldLayoutId xmlns:r="http://schemas.openxmlformats.org/officeDocument/2006/relationships" id="2147483656" r:id="Rd92a2555b641425e"/>
    <p:sldLayoutId xmlns:r="http://schemas.openxmlformats.org/officeDocument/2006/relationships" id="2147483657" r:id="R0c4f84b1486449e1"/>
    <p:sldLayoutId xmlns:r="http://schemas.openxmlformats.org/officeDocument/2006/relationships" id="2147483658" r:id="R244b908ffc9d4fca"/>
    <p:sldLayoutId xmlns:r="http://schemas.openxmlformats.org/officeDocument/2006/relationships" id="2147483659" r:id="R3d5ece8b398c44b6"/>
    <p:sldLayoutId xmlns:r="http://schemas.openxmlformats.org/officeDocument/2006/relationships" id="2147483660" r:id="R2e99144b43aa4225"/>
    <p:sldLayoutId xmlns:r="http://schemas.openxmlformats.org/officeDocument/2006/relationships" id="2147483661" r:id="R870c28c99450420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3eb27a72cfc4a55"/>
    <p:sldLayoutId xmlns:r="http://schemas.openxmlformats.org/officeDocument/2006/relationships" id="2147483664" r:id="Rf8dcbcf11375441f"/>
    <p:sldLayoutId xmlns:r="http://schemas.openxmlformats.org/officeDocument/2006/relationships" id="2147483665" r:id="R5dfe87b94425408b"/>
    <p:sldLayoutId xmlns:r="http://schemas.openxmlformats.org/officeDocument/2006/relationships" id="2147483666" r:id="Rf3f6fde9cd4b4cb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cc17a53448ed" /><Relationship Type="http://schemas.openxmlformats.org/officeDocument/2006/relationships/notesSlide" Target="/ppt/notesSlides/notesSlide1.xml" Id="Rfe2544423b4e48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bc46fdfe8ba46a6" /><Relationship Type="http://schemas.openxmlformats.org/officeDocument/2006/relationships/notesSlide" Target="/ppt/notesSlides/notesSlide10.xml" Id="Rd432e64a5c9948a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b08c5147aab4352" /><Relationship Type="http://schemas.openxmlformats.org/officeDocument/2006/relationships/hyperlink" Target="https://www.eduqas.co.uk/media/w42hvhgp/eduqas-gcse-rs-spec-full-from-2016-e-1109.pdf" TargetMode="External" Id="Raf6ecbe8a40f4d78" /><Relationship Type="http://schemas.openxmlformats.org/officeDocument/2006/relationships/hyperlink" Target="https://www.eduqas.co.uk/media/jj5ottgk/wjec-eduqas-gcse-9-1-religious-studies-a-guidance-for-teaching.pdf" TargetMode="External" Id="Rdecbb82a24d54f94" /><Relationship Type="http://schemas.openxmlformats.org/officeDocument/2006/relationships/hyperlink" Target="https://resources.eduqas.co.uk/pages/ResourceSingle.aspx?rIid=873" TargetMode="External" Id="R18bd496929e44992" /><Relationship Type="http://schemas.openxmlformats.org/officeDocument/2006/relationships/hyperlink" Target="https://www.vatican.va/content/catechism/en.html" TargetMode="External" Id="R00bec321bb6641f7" /><Relationship Type="http://schemas.openxmlformats.org/officeDocument/2006/relationships/notesSlide" Target="/ppt/notesSlides/notesSlide11.xml" Id="Rbab4e68d2a40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44cc802df1d4bbc" /><Relationship Type="http://schemas.openxmlformats.org/officeDocument/2006/relationships/notesSlide" Target="/ppt/notesSlides/notesSlide2.xml" Id="Rd2d80d520793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7a54640b596405e" /><Relationship Type="http://schemas.openxmlformats.org/officeDocument/2006/relationships/notesSlide" Target="/ppt/notesSlides/notesSlide3.xml" Id="Racecfac10d82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65819d368ce4ed6" /><Relationship Type="http://schemas.openxmlformats.org/officeDocument/2006/relationships/notesSlide" Target="/ppt/notesSlides/notesSlide4.xml" Id="Rfbda46616bf3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8c54c0e23db24d35" /><Relationship Type="http://schemas.openxmlformats.org/officeDocument/2006/relationships/notesSlide" Target="/ppt/notesSlides/notesSlide5.xml" Id="R595a7e59c80e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d8bf6a88b3a45f7" /><Relationship Type="http://schemas.openxmlformats.org/officeDocument/2006/relationships/notesSlide" Target="/ppt/notesSlides/notesSlide6.xml" Id="R3ff87b8d5791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0ff3d96a747d4b2e" /><Relationship Type="http://schemas.openxmlformats.org/officeDocument/2006/relationships/notesSlide" Target="/ppt/notesSlides/notesSlide7.xml" Id="R785f2edb5a9a47f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305b0ba7d5040ec" /><Relationship Type="http://schemas.openxmlformats.org/officeDocument/2006/relationships/notesSlide" Target="/ppt/notesSlides/notesSlide8.xml" Id="R56750b780b2944b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0f416a4e4e447d7" /><Relationship Type="http://schemas.openxmlformats.org/officeDocument/2006/relationships/notesSlide" Target="/ppt/notesSlides/notesSlide9.xml" Id="R1e8fe92a9e704f0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A322C55-A83A-41CD-BC42-69847393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9C340D7-37E9-4484-8843-F37CB22C6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Life and Death
Judgements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We Judge Life and Death?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f6ecbe8a40f4d7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ecbb82a24d54f94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bd496929e44992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0bec321bb6641f7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Life and Death
Judgements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life and death judgements.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Humanism and comparison.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We Judge Life and Death?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Evidence: information used to support, test or challenge a claim.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Humanism: a non-religious worldview centred on human reason, welfare and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Comparison: analysis of meaningful similarities and differences using the same criteria.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Life and Death Judgement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and Death Judgements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evidence</a:t>
            </a:r>
            <a:r>
              <a:t> — information used to support, test or challenge a claim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Humanism</a:t>
            </a:r>
            <a:r>
              <a:t> — a non-religious worldview centred on human reason, welfare and responsibility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comparison</a:t>
            </a:r>
            <a:r>
              <a:t> — analysis of meaningful similarities and differences using the same criteria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Humanism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comparison.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fe and Death Judgement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and Death Judgements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life and death judgements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fe and Death Judgements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and Death Judgements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Evidence: information used to support, test or challenge a claim.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life and death judgements.’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evidence and Humanism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life and death judgemen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life and death judgements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2026-08-19T12:03:06.3080000Z</dcterms:created>
  <dcterms:modified xsi:type="dcterms:W3CDTF">2026-08-19T12:03:06.3080000Z</dcterms:modified>
</coreProperties>
</file>