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d7bdaf5c2f04e17" /><Relationship Type="http://schemas.openxmlformats.org/officeDocument/2006/relationships/extended-properties" Target="/docProps/app.xml" Id="Ref976792bae441e5" /><Relationship Type="http://schemas.openxmlformats.org/officeDocument/2006/relationships/officeDocument" Target="/ppt/presentation.xml" Id="Rd631118eb636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0a05a897a4077"/>
    <p:sldMasterId xmlns:r="http://schemas.openxmlformats.org/officeDocument/2006/relationships" id="2147483662" r:id="R3424c7b823e3446b"/>
  </p:sldMasterIdLst>
  <p:notesMasterIdLst>
    <p:notesMasterId xmlns:r="http://schemas.openxmlformats.org/officeDocument/2006/relationships" r:id="R5924106753574a41"/>
  </p:notesMasterIdLst>
  <p:sldIdLst>
    <p:sldId xmlns:r="http://schemas.openxmlformats.org/officeDocument/2006/relationships" id="256" r:id="Rebdf6b88028c43d4"/>
    <p:sldId xmlns:r="http://schemas.openxmlformats.org/officeDocument/2006/relationships" id="257" r:id="Rf8542769fba647f2"/>
    <p:sldId xmlns:r="http://schemas.openxmlformats.org/officeDocument/2006/relationships" id="258" r:id="Rf8ff2efbb90b4bbb"/>
    <p:sldId xmlns:r="http://schemas.openxmlformats.org/officeDocument/2006/relationships" id="259" r:id="R63e9e345d49f4281"/>
    <p:sldId xmlns:r="http://schemas.openxmlformats.org/officeDocument/2006/relationships" id="260" r:id="R96a8a9ba5c7243d0"/>
    <p:sldId xmlns:r="http://schemas.openxmlformats.org/officeDocument/2006/relationships" id="261" r:id="R56f291d7177a4470"/>
    <p:sldId xmlns:r="http://schemas.openxmlformats.org/officeDocument/2006/relationships" id="262" r:id="Rfe6945bedc244e14"/>
    <p:sldId xmlns:r="http://schemas.openxmlformats.org/officeDocument/2006/relationships" id="263" r:id="R2794cdccf3284397"/>
    <p:sldId xmlns:r="http://schemas.openxmlformats.org/officeDocument/2006/relationships" id="264" r:id="R7a0c6173540f4a21"/>
    <p:sldId xmlns:r="http://schemas.openxmlformats.org/officeDocument/2006/relationships" id="265" r:id="Rd4339608878643a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6be9f7403554e83" /><Relationship Type="http://schemas.openxmlformats.org/officeDocument/2006/relationships/slideMaster" Target="/ppt/slideMasters/slideMaster1.xml" Id="Rd880a05a897a4077" /><Relationship Type="http://schemas.openxmlformats.org/officeDocument/2006/relationships/slideMaster" Target="/ppt/slideMasters/slideMaster2.xml" Id="R3424c7b823e3446b" /><Relationship Type="http://schemas.openxmlformats.org/officeDocument/2006/relationships/notesMaster" Target="/ppt/notesMasters/notesMaster1.xml" Id="R5924106753574a41" /><Relationship Type="http://schemas.openxmlformats.org/officeDocument/2006/relationships/presProps" Target="/ppt/presProps.xml" Id="Rb4a45888168c4320" /><Relationship Type="http://schemas.openxmlformats.org/officeDocument/2006/relationships/viewProps" Target="/ppt/viewProps.xml" Id="Re20b68aee1194fba" /><Relationship Type="http://schemas.openxmlformats.org/officeDocument/2006/relationships/tableStyles" Target="/ppt/tableStyles.xml" Id="R1db6dc9245b34f0b" /><Relationship Type="http://schemas.openxmlformats.org/officeDocument/2006/relationships/slide" Target="/ppt/slides/slide1.xml" Id="Rebdf6b88028c43d4" /><Relationship Type="http://schemas.openxmlformats.org/officeDocument/2006/relationships/slide" Target="/ppt/slides/slide2.xml" Id="Rf8542769fba647f2" /><Relationship Type="http://schemas.openxmlformats.org/officeDocument/2006/relationships/slide" Target="/ppt/slides/slide3.xml" Id="Rf8ff2efbb90b4bbb" /><Relationship Type="http://schemas.openxmlformats.org/officeDocument/2006/relationships/slide" Target="/ppt/slides/slide4.xml" Id="R63e9e345d49f4281" /><Relationship Type="http://schemas.openxmlformats.org/officeDocument/2006/relationships/slide" Target="/ppt/slides/slide5.xml" Id="R96a8a9ba5c7243d0" /><Relationship Type="http://schemas.openxmlformats.org/officeDocument/2006/relationships/slide" Target="/ppt/slides/slide6.xml" Id="R56f291d7177a4470" /><Relationship Type="http://schemas.openxmlformats.org/officeDocument/2006/relationships/slide" Target="/ppt/slides/slide7.xml" Id="Rfe6945bedc244e14" /><Relationship Type="http://schemas.openxmlformats.org/officeDocument/2006/relationships/slide" Target="/ppt/slides/slide8.xml" Id="R2794cdccf3284397" /><Relationship Type="http://schemas.openxmlformats.org/officeDocument/2006/relationships/slide" Target="/ppt/slides/slide9.xml" Id="R7a0c6173540f4a21" /><Relationship Type="http://schemas.openxmlformats.org/officeDocument/2006/relationships/slide" Target="/ppt/slides/slide10.xml" Id="Rd4339608878643a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3995689f69940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9ff307ff0a049ee" /><Relationship Type="http://schemas.openxmlformats.org/officeDocument/2006/relationships/notesMaster" Target="/ppt/notesMasters/notesMaster1.xml" Id="R6b098365bfc54b8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7eb94afd2b546d9" /><Relationship Type="http://schemas.openxmlformats.org/officeDocument/2006/relationships/notesMaster" Target="/ppt/notesMasters/notesMaster1.xml" Id="R46ee42ce5bb943b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7e1bc97822946d9" /><Relationship Type="http://schemas.openxmlformats.org/officeDocument/2006/relationships/notesMaster" Target="/ppt/notesMasters/notesMaster1.xml" Id="R606a995097d64d7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1ae99896bd4a8f" /><Relationship Type="http://schemas.openxmlformats.org/officeDocument/2006/relationships/notesMaster" Target="/ppt/notesMasters/notesMaster1.xml" Id="Rfde392c2a21b4c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80aff45f6d4f65" /><Relationship Type="http://schemas.openxmlformats.org/officeDocument/2006/relationships/notesMaster" Target="/ppt/notesMasters/notesMaster1.xml" Id="R62b458080e0b485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f27418192f7429c" /><Relationship Type="http://schemas.openxmlformats.org/officeDocument/2006/relationships/notesMaster" Target="/ppt/notesMasters/notesMaster1.xml" Id="Rcaf761f8933b4b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77ad8e2142a4ee7" /><Relationship Type="http://schemas.openxmlformats.org/officeDocument/2006/relationships/notesMaster" Target="/ppt/notesMasters/notesMaster1.xml" Id="Rf04a99d4565c45f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7a6a341d0841b5" /><Relationship Type="http://schemas.openxmlformats.org/officeDocument/2006/relationships/notesMaster" Target="/ppt/notesMasters/notesMaster1.xml" Id="R36338b94dd0047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82e97b3d7f247cb" /><Relationship Type="http://schemas.openxmlformats.org/officeDocument/2006/relationships/notesMaster" Target="/ppt/notesMasters/notesMaster1.xml" Id="R42841b7723854b7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ed9b9895d3f4190" /><Relationship Type="http://schemas.openxmlformats.org/officeDocument/2006/relationships/notesMaster" Target="/ppt/notesMasters/notesMaster1.xml" Id="R300a2c7fcd0948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daab9d5ce419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25523209f47c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a49359e6146d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9e5fc05ac46b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064562ea14cd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3ef65b2ccc641e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177057f27fa4da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0d99f7df0cd48e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9c0a0c1bdaf450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7282ead564fa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b655d59ce4f6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b8f1fc46f4e3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6929886534ed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b206e544549f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10b20a494465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9c2803140496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af137abb3448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f20be1ef604765" /><Relationship Type="http://schemas.openxmlformats.org/officeDocument/2006/relationships/slideLayout" Target="/ppt/slideLayouts/slideLayout1.xml" Id="Rb707e57b9ca940d7" /><Relationship Type="http://schemas.openxmlformats.org/officeDocument/2006/relationships/slideLayout" Target="/ppt/slideLayouts/slideLayout2.xml" Id="R95689e8e6e204f02" /><Relationship Type="http://schemas.openxmlformats.org/officeDocument/2006/relationships/slideLayout" Target="/ppt/slideLayouts/slideLayout3.xml" Id="R10b2cd698e4d4522" /><Relationship Type="http://schemas.openxmlformats.org/officeDocument/2006/relationships/slideLayout" Target="/ppt/slideLayouts/slideLayout4.xml" Id="Rfecf010e5a964371" /><Relationship Type="http://schemas.openxmlformats.org/officeDocument/2006/relationships/slideLayout" Target="/ppt/slideLayouts/slideLayout5.xml" Id="Rcd3c17cb47264421" /><Relationship Type="http://schemas.openxmlformats.org/officeDocument/2006/relationships/slideLayout" Target="/ppt/slideLayouts/slideLayout6.xml" Id="Ra1a29a013db942da" /><Relationship Type="http://schemas.openxmlformats.org/officeDocument/2006/relationships/slideLayout" Target="/ppt/slideLayouts/slideLayout7.xml" Id="R0ffe5f171b8c43c2" /><Relationship Type="http://schemas.openxmlformats.org/officeDocument/2006/relationships/slideLayout" Target="/ppt/slideLayouts/slideLayout8.xml" Id="Rf29474796a5a499d" /><Relationship Type="http://schemas.openxmlformats.org/officeDocument/2006/relationships/slideLayout" Target="/ppt/slideLayouts/slideLayout9.xml" Id="R39fdbca439c8420b" /><Relationship Type="http://schemas.openxmlformats.org/officeDocument/2006/relationships/slideLayout" Target="/ppt/slideLayouts/slideLayout10.xml" Id="R286609b2b0ca4215" /><Relationship Type="http://schemas.openxmlformats.org/officeDocument/2006/relationships/slideLayout" Target="/ppt/slideLayouts/slideLayout11.xml" Id="R9f22b8da05e54ab5" /><Relationship Type="http://schemas.openxmlformats.org/officeDocument/2006/relationships/slideLayout" Target="/ppt/slideLayouts/slideLayout12.xml" Id="Rae6814fc764c4dae" /><Relationship Type="http://schemas.openxmlformats.org/officeDocument/2006/relationships/slideLayout" Target="/ppt/slideLayouts/slideLayout13.xml" Id="R690b517790284ee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f343b8c14e340fc" /><Relationship Type="http://schemas.openxmlformats.org/officeDocument/2006/relationships/slideLayout" Target="/ppt/slideLayouts/slideLayout14.xml" Id="R2871919146124b7e" /><Relationship Type="http://schemas.openxmlformats.org/officeDocument/2006/relationships/slideLayout" Target="/ppt/slideLayouts/slideLayout15.xml" Id="R29b5cf700b864333" /><Relationship Type="http://schemas.openxmlformats.org/officeDocument/2006/relationships/slideLayout" Target="/ppt/slideLayouts/slideLayout16.xml" Id="Rcbd0fc1c51dd4ea5" /><Relationship Type="http://schemas.openxmlformats.org/officeDocument/2006/relationships/slideLayout" Target="/ppt/slideLayouts/slideLayout17.xml" Id="Rbe0fef9ac818477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7e57b9ca940d7"/>
    <p:sldLayoutId xmlns:r="http://schemas.openxmlformats.org/officeDocument/2006/relationships" id="2147483650" r:id="R95689e8e6e204f02"/>
    <p:sldLayoutId xmlns:r="http://schemas.openxmlformats.org/officeDocument/2006/relationships" id="2147483651" r:id="R10b2cd698e4d4522"/>
    <p:sldLayoutId xmlns:r="http://schemas.openxmlformats.org/officeDocument/2006/relationships" id="2147483652" r:id="Rfecf010e5a964371"/>
    <p:sldLayoutId xmlns:r="http://schemas.openxmlformats.org/officeDocument/2006/relationships" id="2147483653" r:id="Rcd3c17cb47264421"/>
    <p:sldLayoutId xmlns:r="http://schemas.openxmlformats.org/officeDocument/2006/relationships" id="2147483654" r:id="Ra1a29a013db942da"/>
    <p:sldLayoutId xmlns:r="http://schemas.openxmlformats.org/officeDocument/2006/relationships" id="2147483655" r:id="R0ffe5f171b8c43c2"/>
    <p:sldLayoutId xmlns:r="http://schemas.openxmlformats.org/officeDocument/2006/relationships" id="2147483656" r:id="Rf29474796a5a499d"/>
    <p:sldLayoutId xmlns:r="http://schemas.openxmlformats.org/officeDocument/2006/relationships" id="2147483657" r:id="R39fdbca439c8420b"/>
    <p:sldLayoutId xmlns:r="http://schemas.openxmlformats.org/officeDocument/2006/relationships" id="2147483658" r:id="R286609b2b0ca4215"/>
    <p:sldLayoutId xmlns:r="http://schemas.openxmlformats.org/officeDocument/2006/relationships" id="2147483659" r:id="R9f22b8da05e54ab5"/>
    <p:sldLayoutId xmlns:r="http://schemas.openxmlformats.org/officeDocument/2006/relationships" id="2147483660" r:id="Rae6814fc764c4dae"/>
    <p:sldLayoutId xmlns:r="http://schemas.openxmlformats.org/officeDocument/2006/relationships" id="2147483661" r:id="R690b517790284ee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871919146124b7e"/>
    <p:sldLayoutId xmlns:r="http://schemas.openxmlformats.org/officeDocument/2006/relationships" id="2147483664" r:id="R29b5cf700b864333"/>
    <p:sldLayoutId xmlns:r="http://schemas.openxmlformats.org/officeDocument/2006/relationships" id="2147483665" r:id="Rcbd0fc1c51dd4ea5"/>
    <p:sldLayoutId xmlns:r="http://schemas.openxmlformats.org/officeDocument/2006/relationships" id="2147483666" r:id="Rbe0fef9ac818477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cecde2dc40c0" /><Relationship Type="http://schemas.openxmlformats.org/officeDocument/2006/relationships/notesSlide" Target="/ppt/notesSlides/notesSlide1.xml" Id="R60eb7178e55b4ce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6aa99344cdc4750" /><Relationship Type="http://schemas.openxmlformats.org/officeDocument/2006/relationships/hyperlink" Target="https://www.eduqas.co.uk/media/w42hvhgp/eduqas-gcse-rs-spec-full-from-2016-e-1109.pdf" TargetMode="External" Id="R2036a57ecbcf4c87" /><Relationship Type="http://schemas.openxmlformats.org/officeDocument/2006/relationships/hyperlink" Target="https://www.eduqas.co.uk/media/jj5ottgk/wjec-eduqas-gcse-9-1-religious-studies-a-guidance-for-teaching.pdf" TargetMode="External" Id="R41c3efd61ef84efb" /><Relationship Type="http://schemas.openxmlformats.org/officeDocument/2006/relationships/hyperlink" Target="https://resources.eduqas.co.uk/pages/ResourceSingle.aspx?rIid=873" TargetMode="External" Id="R833294eed6c54642" /><Relationship Type="http://schemas.openxmlformats.org/officeDocument/2006/relationships/hyperlink" Target="https://www.vatican.va/content/catechism/en.html" TargetMode="External" Id="R1867c97cba6b41dc" /><Relationship Type="http://schemas.openxmlformats.org/officeDocument/2006/relationships/notesSlide" Target="/ppt/notesSlides/notesSlide10.xml" Id="R6c22b023006d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f99d4d2e00e48f2" /><Relationship Type="http://schemas.openxmlformats.org/officeDocument/2006/relationships/notesSlide" Target="/ppt/notesSlides/notesSlide2.xml" Id="Re1899cc38201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6b19bf132964cab" /><Relationship Type="http://schemas.openxmlformats.org/officeDocument/2006/relationships/notesSlide" Target="/ppt/notesSlides/notesSlide3.xml" Id="R746ad2aff634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d14c2e01b8741a6" /><Relationship Type="http://schemas.openxmlformats.org/officeDocument/2006/relationships/notesSlide" Target="/ppt/notesSlides/notesSlide4.xml" Id="R58f60a1005bf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3e32aaec8874aff" /><Relationship Type="http://schemas.openxmlformats.org/officeDocument/2006/relationships/notesSlide" Target="/ppt/notesSlides/notesSlide5.xml" Id="Rf707fdfaa7ea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6dc70db4a3a43ce" /><Relationship Type="http://schemas.openxmlformats.org/officeDocument/2006/relationships/notesSlide" Target="/ppt/notesSlides/notesSlide6.xml" Id="Ra4c94b047935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d9fdd4d5c2148af" /><Relationship Type="http://schemas.openxmlformats.org/officeDocument/2006/relationships/notesSlide" Target="/ppt/notesSlides/notesSlide7.xml" Id="R36325b23b06c40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e35a934da814e7c" /><Relationship Type="http://schemas.openxmlformats.org/officeDocument/2006/relationships/notesSlide" Target="/ppt/notesSlides/notesSlide8.xml" Id="Ref6a3a27f69c48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f001900d22646de" /><Relationship Type="http://schemas.openxmlformats.org/officeDocument/2006/relationships/notesSlide" Target="/ppt/notesSlides/notesSlide9.xml" Id="R50a02da3950d426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A44B963-A68D-4B3D-8FB2-2D89E5559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8D8E3C9-C3BE-4BD5-8CD5-60EA77B2E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Environmental
Responsibility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Does Environmental Responsibility Demand?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036a57ecbcf4c8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1c3efd61ef84ef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33294eed6c54642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67c97cba6b41dc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Environmental
Responsibility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environmental responsibility.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environmental sustainability.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climate action and consumption.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Does Environmental Responsibility Demand?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environmental sustainability</a:t>
            </a:r>
            <a:r>
              <a:t> — meeting present needs without damaging future wellbeing or resources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climate action</a:t>
            </a:r>
            <a:r>
              <a:t> — steps taken to reduce climate change or adapt to its effects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consumption</a:t>
            </a:r>
            <a:r>
              <a:t> — the use of goods, energy or natural resources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environmental sustainability.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climate action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consumption.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nvironmental Responsibil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Environmental Responsibility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Environmental responsibility, sustainability and global citizenship from Buddhist and non-religious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Environmental sustainability: meeting present needs without damaging future wellbeing or resources.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Climate action: steps taken to reduce climate change or adapt to its effects.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Environmental Responsibil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Environmental Responsibility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environmental sustainability and climate action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Environmental Responsibility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Environmental Responsibility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environmental responsibility.’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environmental sustainability and climate action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nvironmental responsibi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environmental responsibility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2026-08-19T12:03:05.2610000Z</dcterms:created>
  <dcterms:modified xsi:type="dcterms:W3CDTF">2026-08-19T12:03:05.2610000Z</dcterms:modified>
</coreProperties>
</file>