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939428deacd4544" /><Relationship Type="http://schemas.openxmlformats.org/officeDocument/2006/relationships/extended-properties" Target="/docProps/app.xml" Id="R74c10cd65b4349a2" /><Relationship Type="http://schemas.openxmlformats.org/officeDocument/2006/relationships/officeDocument" Target="/ppt/presentation.xml" Id="R531ccaaa97894c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f69e15beb4c23"/>
    <p:sldMasterId xmlns:r="http://schemas.openxmlformats.org/officeDocument/2006/relationships" id="2147483662" r:id="Rd9192f35ba6042e1"/>
  </p:sldMasterIdLst>
  <p:notesMasterIdLst>
    <p:notesMasterId xmlns:r="http://schemas.openxmlformats.org/officeDocument/2006/relationships" r:id="R472b78aba8084167"/>
  </p:notesMasterIdLst>
  <p:sldIdLst>
    <p:sldId xmlns:r="http://schemas.openxmlformats.org/officeDocument/2006/relationships" id="256" r:id="Rca6de4ab1e6b4198"/>
    <p:sldId xmlns:r="http://schemas.openxmlformats.org/officeDocument/2006/relationships" id="257" r:id="R3d533ee6abed455a"/>
    <p:sldId xmlns:r="http://schemas.openxmlformats.org/officeDocument/2006/relationships" id="258" r:id="R0317084782054863"/>
    <p:sldId xmlns:r="http://schemas.openxmlformats.org/officeDocument/2006/relationships" id="259" r:id="Re56893b942004945"/>
    <p:sldId xmlns:r="http://schemas.openxmlformats.org/officeDocument/2006/relationships" id="260" r:id="R7b08ea5c0bf14fbc"/>
    <p:sldId xmlns:r="http://schemas.openxmlformats.org/officeDocument/2006/relationships" id="261" r:id="Rbc204b5a01db42b3"/>
    <p:sldId xmlns:r="http://schemas.openxmlformats.org/officeDocument/2006/relationships" id="262" r:id="Rb54e68b8e3e44236"/>
    <p:sldId xmlns:r="http://schemas.openxmlformats.org/officeDocument/2006/relationships" id="263" r:id="Rd70aaedc7cf64b70"/>
    <p:sldId xmlns:r="http://schemas.openxmlformats.org/officeDocument/2006/relationships" id="264" r:id="Re1af4241691940dc"/>
    <p:sldId xmlns:r="http://schemas.openxmlformats.org/officeDocument/2006/relationships" id="265" r:id="Reb3dcfe635a14f2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60c3a4f10e449bd" /><Relationship Type="http://schemas.openxmlformats.org/officeDocument/2006/relationships/slideMaster" Target="/ppt/slideMasters/slideMaster1.xml" Id="R2c2f69e15beb4c23" /><Relationship Type="http://schemas.openxmlformats.org/officeDocument/2006/relationships/slideMaster" Target="/ppt/slideMasters/slideMaster2.xml" Id="Rd9192f35ba6042e1" /><Relationship Type="http://schemas.openxmlformats.org/officeDocument/2006/relationships/notesMaster" Target="/ppt/notesMasters/notesMaster1.xml" Id="R472b78aba8084167" /><Relationship Type="http://schemas.openxmlformats.org/officeDocument/2006/relationships/presProps" Target="/ppt/presProps.xml" Id="R96369694829d4e09" /><Relationship Type="http://schemas.openxmlformats.org/officeDocument/2006/relationships/viewProps" Target="/ppt/viewProps.xml" Id="R19c129de48984360" /><Relationship Type="http://schemas.openxmlformats.org/officeDocument/2006/relationships/tableStyles" Target="/ppt/tableStyles.xml" Id="Rf05230c159124ce4" /><Relationship Type="http://schemas.openxmlformats.org/officeDocument/2006/relationships/slide" Target="/ppt/slides/slide1.xml" Id="Rca6de4ab1e6b4198" /><Relationship Type="http://schemas.openxmlformats.org/officeDocument/2006/relationships/slide" Target="/ppt/slides/slide2.xml" Id="R3d533ee6abed455a" /><Relationship Type="http://schemas.openxmlformats.org/officeDocument/2006/relationships/slide" Target="/ppt/slides/slide3.xml" Id="R0317084782054863" /><Relationship Type="http://schemas.openxmlformats.org/officeDocument/2006/relationships/slide" Target="/ppt/slides/slide4.xml" Id="Re56893b942004945" /><Relationship Type="http://schemas.openxmlformats.org/officeDocument/2006/relationships/slide" Target="/ppt/slides/slide5.xml" Id="R7b08ea5c0bf14fbc" /><Relationship Type="http://schemas.openxmlformats.org/officeDocument/2006/relationships/slide" Target="/ppt/slides/slide6.xml" Id="Rbc204b5a01db42b3" /><Relationship Type="http://schemas.openxmlformats.org/officeDocument/2006/relationships/slide" Target="/ppt/slides/slide7.xml" Id="Rb54e68b8e3e44236" /><Relationship Type="http://schemas.openxmlformats.org/officeDocument/2006/relationships/slide" Target="/ppt/slides/slide8.xml" Id="Rd70aaedc7cf64b70" /><Relationship Type="http://schemas.openxmlformats.org/officeDocument/2006/relationships/slide" Target="/ppt/slides/slide9.xml" Id="Re1af4241691940dc" /><Relationship Type="http://schemas.openxmlformats.org/officeDocument/2006/relationships/slide" Target="/ppt/slides/slide10.xml" Id="Reb3dcfe635a14f2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6dfcd4dba9e24bc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4d0b7f1f59a4323" /><Relationship Type="http://schemas.openxmlformats.org/officeDocument/2006/relationships/notesMaster" Target="/ppt/notesMasters/notesMaster1.xml" Id="Rea8fb7b8221642c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0bea9c81fb0483f" /><Relationship Type="http://schemas.openxmlformats.org/officeDocument/2006/relationships/notesMaster" Target="/ppt/notesMasters/notesMaster1.xml" Id="R899591f9d08943c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c8b9c26d0b7447b" /><Relationship Type="http://schemas.openxmlformats.org/officeDocument/2006/relationships/notesMaster" Target="/ppt/notesMasters/notesMaster1.xml" Id="R49b78cdc508b473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b78d0b0bb6044d9" /><Relationship Type="http://schemas.openxmlformats.org/officeDocument/2006/relationships/notesMaster" Target="/ppt/notesMasters/notesMaster1.xml" Id="Rcdc74e2777d54a7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8283dbe1ce047fb" /><Relationship Type="http://schemas.openxmlformats.org/officeDocument/2006/relationships/notesMaster" Target="/ppt/notesMasters/notesMaster1.xml" Id="Rcfcbe2b4f34a4eb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956b09f4afa4027" /><Relationship Type="http://schemas.openxmlformats.org/officeDocument/2006/relationships/notesMaster" Target="/ppt/notesMasters/notesMaster1.xml" Id="Rbae83a7515f9456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042811a5fdc4dde" /><Relationship Type="http://schemas.openxmlformats.org/officeDocument/2006/relationships/notesMaster" Target="/ppt/notesMasters/notesMaster1.xml" Id="Rf6ed2f31393f43d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be047f4578b457e" /><Relationship Type="http://schemas.openxmlformats.org/officeDocument/2006/relationships/notesMaster" Target="/ppt/notesMasters/notesMaster1.xml" Id="R10aac7125fdb4b5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554e4b647584d29" /><Relationship Type="http://schemas.openxmlformats.org/officeDocument/2006/relationships/notesMaster" Target="/ppt/notesMasters/notesMaster1.xml" Id="R5ee49436ae3840b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f4ca9b3b5cf408a" /><Relationship Type="http://schemas.openxmlformats.org/officeDocument/2006/relationships/notesMaster" Target="/ppt/notesMasters/notesMaster1.xml" Id="R4cb0a7bf0358456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https://resources.eduqas.co.uk/pages/ResourceSingle.aspx?rIid=873</a:t>
            </a:r>
          </a:p>
          <a:p xmlns:a="http://schemas.openxmlformats.org/drawingml/2006/main">
            <a:r>
              <a:t>- https://www.vatican.va/content/catechism/en.html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26bef53c148c0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85198033a4ea6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c51ac65a24228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12acb854741d8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1793db6c6843c4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58ff2135630474f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f80f08be7fe490f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47cc81efb964d84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9a464dd55e0447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13a870fc6417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ca5af5fc94fa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a1157f6de490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a5b06c334401f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2de0d73824e7e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3c40ce83740b8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0b1359eae466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d99110d0342e1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0445cb47f1f4e78" /><Relationship Type="http://schemas.openxmlformats.org/officeDocument/2006/relationships/slideLayout" Target="/ppt/slideLayouts/slideLayout1.xml" Id="R5d630d690b204cb6" /><Relationship Type="http://schemas.openxmlformats.org/officeDocument/2006/relationships/slideLayout" Target="/ppt/slideLayouts/slideLayout2.xml" Id="Re5b828d8514b4464" /><Relationship Type="http://schemas.openxmlformats.org/officeDocument/2006/relationships/slideLayout" Target="/ppt/slideLayouts/slideLayout3.xml" Id="Rbbb806dce913455a" /><Relationship Type="http://schemas.openxmlformats.org/officeDocument/2006/relationships/slideLayout" Target="/ppt/slideLayouts/slideLayout4.xml" Id="R0b77d4404bbc4699" /><Relationship Type="http://schemas.openxmlformats.org/officeDocument/2006/relationships/slideLayout" Target="/ppt/slideLayouts/slideLayout5.xml" Id="Ra15cde66ab174e7d" /><Relationship Type="http://schemas.openxmlformats.org/officeDocument/2006/relationships/slideLayout" Target="/ppt/slideLayouts/slideLayout6.xml" Id="R23dc9ea9f35b4aa6" /><Relationship Type="http://schemas.openxmlformats.org/officeDocument/2006/relationships/slideLayout" Target="/ppt/slideLayouts/slideLayout7.xml" Id="R860d088f2bd54df5" /><Relationship Type="http://schemas.openxmlformats.org/officeDocument/2006/relationships/slideLayout" Target="/ppt/slideLayouts/slideLayout8.xml" Id="Rca7fb50ce0a04fe5" /><Relationship Type="http://schemas.openxmlformats.org/officeDocument/2006/relationships/slideLayout" Target="/ppt/slideLayouts/slideLayout9.xml" Id="Re4562e692e3b4b50" /><Relationship Type="http://schemas.openxmlformats.org/officeDocument/2006/relationships/slideLayout" Target="/ppt/slideLayouts/slideLayout10.xml" Id="Rfd0d09e4aba54870" /><Relationship Type="http://schemas.openxmlformats.org/officeDocument/2006/relationships/slideLayout" Target="/ppt/slideLayouts/slideLayout11.xml" Id="Reafea73c828145b9" /><Relationship Type="http://schemas.openxmlformats.org/officeDocument/2006/relationships/slideLayout" Target="/ppt/slideLayouts/slideLayout12.xml" Id="R0cc6a4bfa9d3408d" /><Relationship Type="http://schemas.openxmlformats.org/officeDocument/2006/relationships/slideLayout" Target="/ppt/slideLayouts/slideLayout13.xml" Id="Re32dafeed2e745c9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3a29632fea2b4dd4" /><Relationship Type="http://schemas.openxmlformats.org/officeDocument/2006/relationships/slideLayout" Target="/ppt/slideLayouts/slideLayout14.xml" Id="R9405c10a88b34f0f" /><Relationship Type="http://schemas.openxmlformats.org/officeDocument/2006/relationships/slideLayout" Target="/ppt/slideLayouts/slideLayout15.xml" Id="Rf3a8b9b338be488f" /><Relationship Type="http://schemas.openxmlformats.org/officeDocument/2006/relationships/slideLayout" Target="/ppt/slideLayouts/slideLayout16.xml" Id="Rac43b9f7f12a4d87" /><Relationship Type="http://schemas.openxmlformats.org/officeDocument/2006/relationships/slideLayout" Target="/ppt/slideLayouts/slideLayout17.xml" Id="R67fb3b61408b4e97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30d690b204cb6"/>
    <p:sldLayoutId xmlns:r="http://schemas.openxmlformats.org/officeDocument/2006/relationships" id="2147483650" r:id="Re5b828d8514b4464"/>
    <p:sldLayoutId xmlns:r="http://schemas.openxmlformats.org/officeDocument/2006/relationships" id="2147483651" r:id="Rbbb806dce913455a"/>
    <p:sldLayoutId xmlns:r="http://schemas.openxmlformats.org/officeDocument/2006/relationships" id="2147483652" r:id="R0b77d4404bbc4699"/>
    <p:sldLayoutId xmlns:r="http://schemas.openxmlformats.org/officeDocument/2006/relationships" id="2147483653" r:id="Ra15cde66ab174e7d"/>
    <p:sldLayoutId xmlns:r="http://schemas.openxmlformats.org/officeDocument/2006/relationships" id="2147483654" r:id="R23dc9ea9f35b4aa6"/>
    <p:sldLayoutId xmlns:r="http://schemas.openxmlformats.org/officeDocument/2006/relationships" id="2147483655" r:id="R860d088f2bd54df5"/>
    <p:sldLayoutId xmlns:r="http://schemas.openxmlformats.org/officeDocument/2006/relationships" id="2147483656" r:id="Rca7fb50ce0a04fe5"/>
    <p:sldLayoutId xmlns:r="http://schemas.openxmlformats.org/officeDocument/2006/relationships" id="2147483657" r:id="Re4562e692e3b4b50"/>
    <p:sldLayoutId xmlns:r="http://schemas.openxmlformats.org/officeDocument/2006/relationships" id="2147483658" r:id="Rfd0d09e4aba54870"/>
    <p:sldLayoutId xmlns:r="http://schemas.openxmlformats.org/officeDocument/2006/relationships" id="2147483659" r:id="Reafea73c828145b9"/>
    <p:sldLayoutId xmlns:r="http://schemas.openxmlformats.org/officeDocument/2006/relationships" id="2147483660" r:id="R0cc6a4bfa9d3408d"/>
    <p:sldLayoutId xmlns:r="http://schemas.openxmlformats.org/officeDocument/2006/relationships" id="2147483661" r:id="Re32dafeed2e745c9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405c10a88b34f0f"/>
    <p:sldLayoutId xmlns:r="http://schemas.openxmlformats.org/officeDocument/2006/relationships" id="2147483664" r:id="Rf3a8b9b338be488f"/>
    <p:sldLayoutId xmlns:r="http://schemas.openxmlformats.org/officeDocument/2006/relationships" id="2147483665" r:id="Rac43b9f7f12a4d87"/>
    <p:sldLayoutId xmlns:r="http://schemas.openxmlformats.org/officeDocument/2006/relationships" id="2147483666" r:id="R67fb3b61408b4e9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3f76df9674c69" /><Relationship Type="http://schemas.openxmlformats.org/officeDocument/2006/relationships/notesSlide" Target="/ppt/notesSlides/notesSlide1.xml" Id="Rf7eb1766b280436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ed9496c51e164f8b" /><Relationship Type="http://schemas.openxmlformats.org/officeDocument/2006/relationships/hyperlink" Target="https://www.eduqas.co.uk/media/w42hvhgp/eduqas-gcse-rs-spec-full-from-2016-e-1109.pdf" TargetMode="External" Id="R22b6c08d852e4b82" /><Relationship Type="http://schemas.openxmlformats.org/officeDocument/2006/relationships/hyperlink" Target="https://www.eduqas.co.uk/media/jj5ottgk/wjec-eduqas-gcse-9-1-religious-studies-a-guidance-for-teaching.pdf" TargetMode="External" Id="Rb2ece1eff2a74bf9" /><Relationship Type="http://schemas.openxmlformats.org/officeDocument/2006/relationships/hyperlink" Target="https://resources.eduqas.co.uk/pages/ResourceSingle.aspx?rIid=873" TargetMode="External" Id="Rf0edc94dde8049c9" /><Relationship Type="http://schemas.openxmlformats.org/officeDocument/2006/relationships/hyperlink" Target="https://www.vatican.va/content/catechism/en.html" TargetMode="External" Id="Radaa02ba9ae348c9" /><Relationship Type="http://schemas.openxmlformats.org/officeDocument/2006/relationships/notesSlide" Target="/ppt/notesSlides/notesSlide10.xml" Id="R715142d04dc5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cebccb8b9fcf4b4f" /><Relationship Type="http://schemas.openxmlformats.org/officeDocument/2006/relationships/notesSlide" Target="/ppt/notesSlides/notesSlide2.xml" Id="R81678f8c6feb49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ca70100fd6194d83" /><Relationship Type="http://schemas.openxmlformats.org/officeDocument/2006/relationships/notesSlide" Target="/ppt/notesSlides/notesSlide3.xml" Id="R31c5001e0ff2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4aa024d53c5d40bd" /><Relationship Type="http://schemas.openxmlformats.org/officeDocument/2006/relationships/notesSlide" Target="/ppt/notesSlides/notesSlide4.xml" Id="R3726f0505c01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56391e297d5441d" /><Relationship Type="http://schemas.openxmlformats.org/officeDocument/2006/relationships/notesSlide" Target="/ppt/notesSlides/notesSlide5.xml" Id="R1345645df8f4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a44b174b019348b5" /><Relationship Type="http://schemas.openxmlformats.org/officeDocument/2006/relationships/notesSlide" Target="/ppt/notesSlides/notesSlide6.xml" Id="R2c4b7849a9ee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374feb662934251" /><Relationship Type="http://schemas.openxmlformats.org/officeDocument/2006/relationships/notesSlide" Target="/ppt/notesSlides/notesSlide7.xml" Id="R181886ced310465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051f0b86341f4b63" /><Relationship Type="http://schemas.openxmlformats.org/officeDocument/2006/relationships/notesSlide" Target="/ppt/notesSlides/notesSlide8.xml" Id="R383ef8f9db32400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fc5d45069044de9" /><Relationship Type="http://schemas.openxmlformats.org/officeDocument/2006/relationships/notesSlide" Target="/ppt/notesSlides/notesSlide9.xml" Id="Rfe5050d6b742424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FB52FBF9-5A7D-42AF-983D-335B7159D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A53759C6-8472-4425-AF00-3C82879FF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Stewardship and
Interdependence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Who Owns the World?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33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LIFE AND DEATH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10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10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2b6c08d852e4b82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2ece1eff2a74bf9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0edc94dde8049c9"/>
              </a:rPr>
              <a:t>GCSE Religious Studies - Route A and B Non-religious Beliefs</a:t>
            </a:r>
            <a:r>
              <a:t>. 13 November 2016.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Holy See.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daa02ba9ae348c9"/>
              </a:rPr>
              <a:t>Catechism of the Catholic Church</a:t>
            </a:r>
            <a:r>
              <a:t>. Official English web edition.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Stewardship and
Interdependence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stewardship and interdependence.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environmental sustainability.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stewardship and interdependence.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Who Owns the World?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10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Dominion, stewardship, environmental responsibility, sustainability and global citizenship from Christian and non-religious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Meeting demands on natural resources without preventing present or future human.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Environmental sustainability: meeting present needs without damaging future wellbeing or resources.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Stewardship and Interdependenc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Stewardship and Interdependence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tewardship and Interdependence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Stewardship and Interdependence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environmental sustainability</a:t>
            </a:r>
            <a:r>
              <a:t> — meeting present needs without damaging future wellbeing or resources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stewardship</a:t>
            </a:r>
            <a:r>
              <a:t> — responsible care for what is entrusted to us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interdependence</a:t>
            </a:r>
            <a:r>
              <a:t> — mutual reliance among living beings and systems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environmental sustainability.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stewardship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interdependence.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tewardship and Interdependenc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Stewardship and Interdependence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stewardship and interdependence.’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environmental sustainability and stewardship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LIFE AND DEATH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stewardship and interdependenc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stewardship and interdependence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LIFE AND DEATH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- Route A and B Non-religious Beliefs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Catechism of the Catholic Church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2026-08-19T12:02:58.2130000Z</dcterms:created>
  <dcterms:modified xsi:type="dcterms:W3CDTF">2026-08-19T12:02:58.2130000Z</dcterms:modified>
</coreProperties>
</file>