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746cc33d974a94" /><Relationship Type="http://schemas.openxmlformats.org/officeDocument/2006/relationships/extended-properties" Target="/docProps/app.xml" Id="R5f24978135ed479c" /><Relationship Type="http://schemas.openxmlformats.org/officeDocument/2006/relationships/officeDocument" Target="/ppt/presentation.xml" Id="R183625c518cc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9ac0b847847d5"/>
    <p:sldMasterId xmlns:r="http://schemas.openxmlformats.org/officeDocument/2006/relationships" id="2147483662" r:id="R6b02d63e893a4715"/>
  </p:sldMasterIdLst>
  <p:notesMasterIdLst>
    <p:notesMasterId xmlns:r="http://schemas.openxmlformats.org/officeDocument/2006/relationships" r:id="R2ab2f348ca254da3"/>
  </p:notesMasterIdLst>
  <p:sldIdLst>
    <p:sldId xmlns:r="http://schemas.openxmlformats.org/officeDocument/2006/relationships" id="256" r:id="R5f97df95fd0b4be3"/>
    <p:sldId xmlns:r="http://schemas.openxmlformats.org/officeDocument/2006/relationships" id="257" r:id="Raf22f8331974434b"/>
    <p:sldId xmlns:r="http://schemas.openxmlformats.org/officeDocument/2006/relationships" id="258" r:id="Ra960dd5980784da8"/>
    <p:sldId xmlns:r="http://schemas.openxmlformats.org/officeDocument/2006/relationships" id="259" r:id="Rc67e7df17d6b4381"/>
    <p:sldId xmlns:r="http://schemas.openxmlformats.org/officeDocument/2006/relationships" id="260" r:id="Rc0744778a3554249"/>
    <p:sldId xmlns:r="http://schemas.openxmlformats.org/officeDocument/2006/relationships" id="261" r:id="Ra9573c4c0a5642d3"/>
    <p:sldId xmlns:r="http://schemas.openxmlformats.org/officeDocument/2006/relationships" id="262" r:id="Rc0414a753ed7420c"/>
    <p:sldId xmlns:r="http://schemas.openxmlformats.org/officeDocument/2006/relationships" id="263" r:id="R0267d9b13ebe4f5e"/>
    <p:sldId xmlns:r="http://schemas.openxmlformats.org/officeDocument/2006/relationships" id="264" r:id="R88515ed8ed9a409a"/>
    <p:sldId xmlns:r="http://schemas.openxmlformats.org/officeDocument/2006/relationships" id="265" r:id="R32c82cd3bbf549cf"/>
    <p:sldId xmlns:r="http://schemas.openxmlformats.org/officeDocument/2006/relationships" id="266" r:id="Rf5d227aaa23444d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1f2acd2731942e9" /><Relationship Type="http://schemas.openxmlformats.org/officeDocument/2006/relationships/slideMaster" Target="/ppt/slideMasters/slideMaster1.xml" Id="Rabc9ac0b847847d5" /><Relationship Type="http://schemas.openxmlformats.org/officeDocument/2006/relationships/slideMaster" Target="/ppt/slideMasters/slideMaster2.xml" Id="R6b02d63e893a4715" /><Relationship Type="http://schemas.openxmlformats.org/officeDocument/2006/relationships/notesMaster" Target="/ppt/notesMasters/notesMaster1.xml" Id="R2ab2f348ca254da3" /><Relationship Type="http://schemas.openxmlformats.org/officeDocument/2006/relationships/presProps" Target="/ppt/presProps.xml" Id="R5ed65832a45c44a5" /><Relationship Type="http://schemas.openxmlformats.org/officeDocument/2006/relationships/viewProps" Target="/ppt/viewProps.xml" Id="R6ce5bcf3c77f4054" /><Relationship Type="http://schemas.openxmlformats.org/officeDocument/2006/relationships/tableStyles" Target="/ppt/tableStyles.xml" Id="R88dc612271c344f7" /><Relationship Type="http://schemas.openxmlformats.org/officeDocument/2006/relationships/slide" Target="/ppt/slides/slide1.xml" Id="R5f97df95fd0b4be3" /><Relationship Type="http://schemas.openxmlformats.org/officeDocument/2006/relationships/slide" Target="/ppt/slides/slide2.xml" Id="Raf22f8331974434b" /><Relationship Type="http://schemas.openxmlformats.org/officeDocument/2006/relationships/slide" Target="/ppt/slides/slide3.xml" Id="Ra960dd5980784da8" /><Relationship Type="http://schemas.openxmlformats.org/officeDocument/2006/relationships/slide" Target="/ppt/slides/slide4.xml" Id="Rc67e7df17d6b4381" /><Relationship Type="http://schemas.openxmlformats.org/officeDocument/2006/relationships/slide" Target="/ppt/slides/slide5.xml" Id="Rc0744778a3554249" /><Relationship Type="http://schemas.openxmlformats.org/officeDocument/2006/relationships/slide" Target="/ppt/slides/slide6.xml" Id="Ra9573c4c0a5642d3" /><Relationship Type="http://schemas.openxmlformats.org/officeDocument/2006/relationships/slide" Target="/ppt/slides/slide7.xml" Id="Rc0414a753ed7420c" /><Relationship Type="http://schemas.openxmlformats.org/officeDocument/2006/relationships/slide" Target="/ppt/slides/slide8.xml" Id="R0267d9b13ebe4f5e" /><Relationship Type="http://schemas.openxmlformats.org/officeDocument/2006/relationships/slide" Target="/ppt/slides/slide9.xml" Id="R88515ed8ed9a409a" /><Relationship Type="http://schemas.openxmlformats.org/officeDocument/2006/relationships/slide" Target="/ppt/slides/slide10.xml" Id="R32c82cd3bbf549cf" /><Relationship Type="http://schemas.openxmlformats.org/officeDocument/2006/relationships/slide" Target="/ppt/slides/slide11.xml" Id="Rf5d227aaa23444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8205ecea91340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c5915b26d3146a2" /><Relationship Type="http://schemas.openxmlformats.org/officeDocument/2006/relationships/notesMaster" Target="/ppt/notesMasters/notesMaster1.xml" Id="R338ec3c909f943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65311cda4e94f07" /><Relationship Type="http://schemas.openxmlformats.org/officeDocument/2006/relationships/notesMaster" Target="/ppt/notesMasters/notesMaster1.xml" Id="Rbe63e65313eb481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e22f0c03d0d4014" /><Relationship Type="http://schemas.openxmlformats.org/officeDocument/2006/relationships/notesMaster" Target="/ppt/notesMasters/notesMaster1.xml" Id="R8189cd135322492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c530225be40477a" /><Relationship Type="http://schemas.openxmlformats.org/officeDocument/2006/relationships/notesMaster" Target="/ppt/notesMasters/notesMaster1.xml" Id="R2fc7c726020d40e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f7b667cce44b75" /><Relationship Type="http://schemas.openxmlformats.org/officeDocument/2006/relationships/notesMaster" Target="/ppt/notesMasters/notesMaster1.xml" Id="Rcf175d8f7583487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33ffb50e74f45f7" /><Relationship Type="http://schemas.openxmlformats.org/officeDocument/2006/relationships/notesMaster" Target="/ppt/notesMasters/notesMaster1.xml" Id="Ra39201f5526d44c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014943ea284bc4" /><Relationship Type="http://schemas.openxmlformats.org/officeDocument/2006/relationships/notesMaster" Target="/ppt/notesMasters/notesMaster1.xml" Id="R1fa32427d94243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4aacdc48d040fd" /><Relationship Type="http://schemas.openxmlformats.org/officeDocument/2006/relationships/notesMaster" Target="/ppt/notesMasters/notesMaster1.xml" Id="R95a3410de31e49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9bcace52b1445db" /><Relationship Type="http://schemas.openxmlformats.org/officeDocument/2006/relationships/notesMaster" Target="/ppt/notesMasters/notesMaster1.xml" Id="R9da5075ac0394b1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6db69880fe542d2" /><Relationship Type="http://schemas.openxmlformats.org/officeDocument/2006/relationships/notesMaster" Target="/ppt/notesMasters/notesMaster1.xml" Id="Re29a89bb76eb429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422f1e37efa4898" /><Relationship Type="http://schemas.openxmlformats.org/officeDocument/2006/relationships/notesMaster" Target="/ppt/notesMasters/notesMaster1.xml" Id="R69e8ed77f14040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e8580cc554b0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22754685b4c5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2089ed0d42f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82ad0f51541e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8451db3f246a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fd2614e2bc8437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3a21f7c53ea422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2e9d9bda2a41a5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abc52dec2af43d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d62f8e3834d7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e7cfd63f44de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e80bc27b1448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f753889b4d9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4e19a0a9b46f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ab7ce053408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76655080e484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4553b5944494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11e77a1d60d48fc" /><Relationship Type="http://schemas.openxmlformats.org/officeDocument/2006/relationships/slideLayout" Target="/ppt/slideLayouts/slideLayout1.xml" Id="R92ff0267908f4ab5" /><Relationship Type="http://schemas.openxmlformats.org/officeDocument/2006/relationships/slideLayout" Target="/ppt/slideLayouts/slideLayout2.xml" Id="Rd4a21e4a89d441b4" /><Relationship Type="http://schemas.openxmlformats.org/officeDocument/2006/relationships/slideLayout" Target="/ppt/slideLayouts/slideLayout3.xml" Id="R154efa3c3e644cee" /><Relationship Type="http://schemas.openxmlformats.org/officeDocument/2006/relationships/slideLayout" Target="/ppt/slideLayouts/slideLayout4.xml" Id="R0aa82f2b00e9459a" /><Relationship Type="http://schemas.openxmlformats.org/officeDocument/2006/relationships/slideLayout" Target="/ppt/slideLayouts/slideLayout5.xml" Id="Ra882f86949e14ada" /><Relationship Type="http://schemas.openxmlformats.org/officeDocument/2006/relationships/slideLayout" Target="/ppt/slideLayouts/slideLayout6.xml" Id="Raa069f129f954214" /><Relationship Type="http://schemas.openxmlformats.org/officeDocument/2006/relationships/slideLayout" Target="/ppt/slideLayouts/slideLayout7.xml" Id="Re7bb17dff3f6445f" /><Relationship Type="http://schemas.openxmlformats.org/officeDocument/2006/relationships/slideLayout" Target="/ppt/slideLayouts/slideLayout8.xml" Id="R2632041dc1ad4bc1" /><Relationship Type="http://schemas.openxmlformats.org/officeDocument/2006/relationships/slideLayout" Target="/ppt/slideLayouts/slideLayout9.xml" Id="Rd70dd900e76b4e3b" /><Relationship Type="http://schemas.openxmlformats.org/officeDocument/2006/relationships/slideLayout" Target="/ppt/slideLayouts/slideLayout10.xml" Id="Rb0bdd6fd47644d5f" /><Relationship Type="http://schemas.openxmlformats.org/officeDocument/2006/relationships/slideLayout" Target="/ppt/slideLayouts/slideLayout11.xml" Id="R5b42058c7f274002" /><Relationship Type="http://schemas.openxmlformats.org/officeDocument/2006/relationships/slideLayout" Target="/ppt/slideLayouts/slideLayout12.xml" Id="R00d02ecfb9b94115" /><Relationship Type="http://schemas.openxmlformats.org/officeDocument/2006/relationships/slideLayout" Target="/ppt/slideLayouts/slideLayout13.xml" Id="Rd2e38d87a8c24dc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7311e183f4f49ce" /><Relationship Type="http://schemas.openxmlformats.org/officeDocument/2006/relationships/slideLayout" Target="/ppt/slideLayouts/slideLayout14.xml" Id="Rd6a2e3b8bc07407f" /><Relationship Type="http://schemas.openxmlformats.org/officeDocument/2006/relationships/slideLayout" Target="/ppt/slideLayouts/slideLayout15.xml" Id="R1439248fabc64168" /><Relationship Type="http://schemas.openxmlformats.org/officeDocument/2006/relationships/slideLayout" Target="/ppt/slideLayouts/slideLayout16.xml" Id="Rfa4e108f75da47bd" /><Relationship Type="http://schemas.openxmlformats.org/officeDocument/2006/relationships/slideLayout" Target="/ppt/slideLayouts/slideLayout17.xml" Id="R0a0e478e03aa415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f0267908f4ab5"/>
    <p:sldLayoutId xmlns:r="http://schemas.openxmlformats.org/officeDocument/2006/relationships" id="2147483650" r:id="Rd4a21e4a89d441b4"/>
    <p:sldLayoutId xmlns:r="http://schemas.openxmlformats.org/officeDocument/2006/relationships" id="2147483651" r:id="R154efa3c3e644cee"/>
    <p:sldLayoutId xmlns:r="http://schemas.openxmlformats.org/officeDocument/2006/relationships" id="2147483652" r:id="R0aa82f2b00e9459a"/>
    <p:sldLayoutId xmlns:r="http://schemas.openxmlformats.org/officeDocument/2006/relationships" id="2147483653" r:id="Ra882f86949e14ada"/>
    <p:sldLayoutId xmlns:r="http://schemas.openxmlformats.org/officeDocument/2006/relationships" id="2147483654" r:id="Raa069f129f954214"/>
    <p:sldLayoutId xmlns:r="http://schemas.openxmlformats.org/officeDocument/2006/relationships" id="2147483655" r:id="Re7bb17dff3f6445f"/>
    <p:sldLayoutId xmlns:r="http://schemas.openxmlformats.org/officeDocument/2006/relationships" id="2147483656" r:id="R2632041dc1ad4bc1"/>
    <p:sldLayoutId xmlns:r="http://schemas.openxmlformats.org/officeDocument/2006/relationships" id="2147483657" r:id="Rd70dd900e76b4e3b"/>
    <p:sldLayoutId xmlns:r="http://schemas.openxmlformats.org/officeDocument/2006/relationships" id="2147483658" r:id="Rb0bdd6fd47644d5f"/>
    <p:sldLayoutId xmlns:r="http://schemas.openxmlformats.org/officeDocument/2006/relationships" id="2147483659" r:id="R5b42058c7f274002"/>
    <p:sldLayoutId xmlns:r="http://schemas.openxmlformats.org/officeDocument/2006/relationships" id="2147483660" r:id="R00d02ecfb9b94115"/>
    <p:sldLayoutId xmlns:r="http://schemas.openxmlformats.org/officeDocument/2006/relationships" id="2147483661" r:id="Rd2e38d87a8c24dc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6a2e3b8bc07407f"/>
    <p:sldLayoutId xmlns:r="http://schemas.openxmlformats.org/officeDocument/2006/relationships" id="2147483664" r:id="R1439248fabc64168"/>
    <p:sldLayoutId xmlns:r="http://schemas.openxmlformats.org/officeDocument/2006/relationships" id="2147483665" r:id="Rfa4e108f75da47bd"/>
    <p:sldLayoutId xmlns:r="http://schemas.openxmlformats.org/officeDocument/2006/relationships" id="2147483666" r:id="R0a0e478e03aa415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505e43464b17" /><Relationship Type="http://schemas.openxmlformats.org/officeDocument/2006/relationships/notesSlide" Target="/ppt/notesSlides/notesSlide1.xml" Id="R7e3623b6df0447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1d8ca413aed4bd0" /><Relationship Type="http://schemas.openxmlformats.org/officeDocument/2006/relationships/notesSlide" Target="/ppt/notesSlides/notesSlide10.xml" Id="R862abf582dee445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cd959dd37d2411d" /><Relationship Type="http://schemas.openxmlformats.org/officeDocument/2006/relationships/hyperlink" Target="https://www.eduqas.co.uk/media/w42hvhgp/eduqas-gcse-rs-spec-full-from-2016-e-1109.pdf" TargetMode="External" Id="R4dff9dc37e174ea6" /><Relationship Type="http://schemas.openxmlformats.org/officeDocument/2006/relationships/hyperlink" Target="https://www.eduqas.co.uk/media/jj5ottgk/wjec-eduqas-gcse-9-1-religious-studies-a-guidance-for-teaching.pdf" TargetMode="External" Id="R5c4fcecda65844d6" /><Relationship Type="http://schemas.openxmlformats.org/officeDocument/2006/relationships/hyperlink" Target="https://resources.eduqas.co.uk/pages/ResourceSingle.aspx?rIid=873" TargetMode="External" Id="R693514be8ce843f9" /><Relationship Type="http://schemas.openxmlformats.org/officeDocument/2006/relationships/hyperlink" Target="https://www.vatican.va/content/catechism/en.html" TargetMode="External" Id="R4c73940878ab482e" /><Relationship Type="http://schemas.openxmlformats.org/officeDocument/2006/relationships/notesSlide" Target="/ppt/notesSlides/notesSlide11.xml" Id="R513c544eafa5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db390a02f584b91" /><Relationship Type="http://schemas.openxmlformats.org/officeDocument/2006/relationships/notesSlide" Target="/ppt/notesSlides/notesSlide2.xml" Id="Rbec3f1c4b3fc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8f4c84b37bc4165" /><Relationship Type="http://schemas.openxmlformats.org/officeDocument/2006/relationships/notesSlide" Target="/ppt/notesSlides/notesSlide3.xml" Id="Rc0c5921e700a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8286adda52f4a19" /><Relationship Type="http://schemas.openxmlformats.org/officeDocument/2006/relationships/notesSlide" Target="/ppt/notesSlides/notesSlide4.xml" Id="Re82c56b74dbf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5b30b2d01e447f1" /><Relationship Type="http://schemas.openxmlformats.org/officeDocument/2006/relationships/notesSlide" Target="/ppt/notesSlides/notesSlide5.xml" Id="R26854bb44269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8b33e1db6064d06" /><Relationship Type="http://schemas.openxmlformats.org/officeDocument/2006/relationships/notesSlide" Target="/ppt/notesSlides/notesSlide6.xml" Id="R9be0ec204b08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4fa06deee8a4e15" /><Relationship Type="http://schemas.openxmlformats.org/officeDocument/2006/relationships/notesSlide" Target="/ppt/notesSlides/notesSlide7.xml" Id="R3b107a8c151644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c6a288468a848e6" /><Relationship Type="http://schemas.openxmlformats.org/officeDocument/2006/relationships/notesSlide" Target="/ppt/notesSlides/notesSlide8.xml" Id="Rd1ccfbd6406c42c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248758b64064213" /><Relationship Type="http://schemas.openxmlformats.org/officeDocument/2006/relationships/notesSlide" Target="/ppt/notesSlides/notesSlide9.xml" Id="R461533bfae104fb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B019265-2125-4629-A2FE-CC7BA5FDF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66634E7-E033-4293-80B8-5366701D8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Value and Personhood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Life Valuable?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dff9dc37e174ea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4fcecda65844d6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93514be8ce843f9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c73940878ab482e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Value and Personhood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value and personhood.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value.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personhood and sanctity of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Life Valuable?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value</a:t>
            </a:r>
            <a:r>
              <a:t> — Religious and non-religious beliefs about life, death, and the origins and value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personhood</a:t>
            </a:r>
            <a:r>
              <a:t> — the status of being a person with morally significant identity or capacities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sanctity of life</a:t>
            </a:r>
            <a:r>
              <a:t> — The belief that life is precious or sacred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value.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personhood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sanctity of life.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Value and Personhood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Value and Personhood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Sanctity of life: The belief that life is precious or sacred; some religious believers give human life distinctive status.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Quality of life: The extent to which life is meaningful and pleasurable.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Humanism: a non-religious worldview centred on human reason, welfare and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value and personhood separates description, interpretation and evaluation.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and non-religious beliefs about life, death, and the origins and value of the.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scripture and other authority plus Humanist and atheist beliefs.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Personhood: the status of being a person with morally significant identity or capacities.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Value and Personhood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Value and Personhood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and non-religious beliefs about life, death, and the origins.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Personhood: the status of being a person with morally significant.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Quality of life: The extent to which life is meaningful and pleasurable.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value and personhood.’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value and personhood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value and personhood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value and personhood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2026-08-19T12:02:53.7870000Z</dcterms:created>
  <dcterms:modified xsi:type="dcterms:W3CDTF">2026-08-19T12:02:53.7870000Z</dcterms:modified>
</coreProperties>
</file>