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Masters/slideMaster2.xml" ContentType="application/vnd.openxmlformats-officedocument.presentationml.slideMaster+xml"/>
  <Override PartName="/ppt/slideMasters/theme/theme3.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notesMasters/notesMaster1.xml" ContentType="application/vnd.openxmlformats-officedocument.presentationml.notesMaster+xml"/>
  <Override PartName="/ppt/notesMasters/theme/theme4.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623f76d330744413" /><Relationship Type="http://schemas.openxmlformats.org/officeDocument/2006/relationships/extended-properties" Target="/docProps/app.xml" Id="R1b544bf3c2304e42" /><Relationship Type="http://schemas.openxmlformats.org/officeDocument/2006/relationships/officeDocument" Target="/ppt/presentation.xml" Id="R768eb9b1b72b4272" /></Relationships>
</file>

<file path=ppt/presentation.xml><?xml version="1.0" encoding="utf-8"?>
<p:presentation xmlns:p="http://schemas.openxmlformats.org/presentationml/2006/main">
  <p:sldMasterIdLst>
    <p:sldMasterId xmlns:r="http://schemas.openxmlformats.org/officeDocument/2006/relationships" id="2147483648" r:id="R06c3c6b9dd3d4459"/>
    <p:sldMasterId xmlns:r="http://schemas.openxmlformats.org/officeDocument/2006/relationships" id="2147483662" r:id="R6adb97d20e6e499d"/>
  </p:sldMasterIdLst>
  <p:notesMasterIdLst>
    <p:notesMasterId xmlns:r="http://schemas.openxmlformats.org/officeDocument/2006/relationships" r:id="Ra1526fdc10ae46ff"/>
  </p:notesMasterIdLst>
  <p:sldIdLst>
    <p:sldId xmlns:r="http://schemas.openxmlformats.org/officeDocument/2006/relationships" id="256" r:id="Rd2adbe9d508b4ad5"/>
    <p:sldId xmlns:r="http://schemas.openxmlformats.org/officeDocument/2006/relationships" id="257" r:id="R178d7f5b4b654387"/>
    <p:sldId xmlns:r="http://schemas.openxmlformats.org/officeDocument/2006/relationships" id="258" r:id="Rbeb9ea84fde54879"/>
    <p:sldId xmlns:r="http://schemas.openxmlformats.org/officeDocument/2006/relationships" id="259" r:id="R091abfa0797743c8"/>
    <p:sldId xmlns:r="http://schemas.openxmlformats.org/officeDocument/2006/relationships" id="260" r:id="R8332e3ea0a024eba"/>
    <p:sldId xmlns:r="http://schemas.openxmlformats.org/officeDocument/2006/relationships" id="261" r:id="Rd172c557aea54daa"/>
    <p:sldId xmlns:r="http://schemas.openxmlformats.org/officeDocument/2006/relationships" id="262" r:id="R249e44eec2cd49a9"/>
    <p:sldId xmlns:r="http://schemas.openxmlformats.org/officeDocument/2006/relationships" id="263" r:id="R2bd456dd2cd44d4b"/>
    <p:sldId xmlns:r="http://schemas.openxmlformats.org/officeDocument/2006/relationships" id="264" r:id="R4e8c15d5a5ce4e46"/>
    <p:sldId xmlns:r="http://schemas.openxmlformats.org/officeDocument/2006/relationships" id="265" r:id="R6dc2ac2740f34507"/>
    <p:sldId xmlns:r="http://schemas.openxmlformats.org/officeDocument/2006/relationships" id="266" r:id="Rd5a0a853814c49fc"/>
    <p:sldId xmlns:r="http://schemas.openxmlformats.org/officeDocument/2006/relationships" id="267" r:id="R920c8de9cead4605"/>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2008" cy="72008"/>
</p:viewPr>
</file>

<file path=ppt/_rels/presentation.xml.rels>&#65279;<?xml version="1.0" encoding="utf-8"?><Relationships xmlns="http://schemas.openxmlformats.org/package/2006/relationships"><Relationship Type="http://schemas.openxmlformats.org/officeDocument/2006/relationships/theme" Target="/ppt/theme/theme1.xml" Id="R0dda4e99dac94b33" /><Relationship Type="http://schemas.openxmlformats.org/officeDocument/2006/relationships/slideMaster" Target="/ppt/slideMasters/slideMaster1.xml" Id="R06c3c6b9dd3d4459" /><Relationship Type="http://schemas.openxmlformats.org/officeDocument/2006/relationships/slideMaster" Target="/ppt/slideMasters/slideMaster2.xml" Id="R6adb97d20e6e499d" /><Relationship Type="http://schemas.openxmlformats.org/officeDocument/2006/relationships/notesMaster" Target="/ppt/notesMasters/notesMaster1.xml" Id="Ra1526fdc10ae46ff" /><Relationship Type="http://schemas.openxmlformats.org/officeDocument/2006/relationships/presProps" Target="/ppt/presProps.xml" Id="R2df852d2862446ec" /><Relationship Type="http://schemas.openxmlformats.org/officeDocument/2006/relationships/viewProps" Target="/ppt/viewProps.xml" Id="Rbd384239b0dd498f" /><Relationship Type="http://schemas.openxmlformats.org/officeDocument/2006/relationships/tableStyles" Target="/ppt/tableStyles.xml" Id="Rcae277d423574b59" /><Relationship Type="http://schemas.openxmlformats.org/officeDocument/2006/relationships/slide" Target="/ppt/slides/slide1.xml" Id="Rd2adbe9d508b4ad5" /><Relationship Type="http://schemas.openxmlformats.org/officeDocument/2006/relationships/slide" Target="/ppt/slides/slide2.xml" Id="R178d7f5b4b654387" /><Relationship Type="http://schemas.openxmlformats.org/officeDocument/2006/relationships/slide" Target="/ppt/slides/slide3.xml" Id="Rbeb9ea84fde54879" /><Relationship Type="http://schemas.openxmlformats.org/officeDocument/2006/relationships/slide" Target="/ppt/slides/slide4.xml" Id="R091abfa0797743c8" /><Relationship Type="http://schemas.openxmlformats.org/officeDocument/2006/relationships/slide" Target="/ppt/slides/slide5.xml" Id="R8332e3ea0a024eba" /><Relationship Type="http://schemas.openxmlformats.org/officeDocument/2006/relationships/slide" Target="/ppt/slides/slide6.xml" Id="Rd172c557aea54daa" /><Relationship Type="http://schemas.openxmlformats.org/officeDocument/2006/relationships/slide" Target="/ppt/slides/slide7.xml" Id="R249e44eec2cd49a9" /><Relationship Type="http://schemas.openxmlformats.org/officeDocument/2006/relationships/slide" Target="/ppt/slides/slide8.xml" Id="R2bd456dd2cd44d4b" /><Relationship Type="http://schemas.openxmlformats.org/officeDocument/2006/relationships/slide" Target="/ppt/slides/slide9.xml" Id="R4e8c15d5a5ce4e46" /><Relationship Type="http://schemas.openxmlformats.org/officeDocument/2006/relationships/slide" Target="/ppt/slides/slide10.xml" Id="R6dc2ac2740f34507" /><Relationship Type="http://schemas.openxmlformats.org/officeDocument/2006/relationships/slide" Target="/ppt/slides/slide11.xml" Id="Rd5a0a853814c49fc" /><Relationship Type="http://schemas.openxmlformats.org/officeDocument/2006/relationships/slide" Target="/ppt/slides/slide12.xml" Id="R920c8de9cead4605"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4.xml" Id="Rceaf62b5506d4b1c"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4.xml><?xml version="1.0" encoding="utf-8"?>
<a:theme xmlns:a="http://schemas.openxmlformats.org/drawingml/2006/main" name="2_Custom Design">
  <a:themeElements>
    <a:clrScheme name="Pedagogy - Wisteria">
      <a:dk1>
        <a:srgbClr val="343434"/>
      </a:dk1>
      <a:lt1>
        <a:srgbClr val="B2A5CF"/>
      </a:lt1>
      <a:dk2>
        <a:srgbClr val="D6D6D6"/>
      </a:dk2>
      <a:lt2>
        <a:srgbClr val="AFABAB"/>
      </a:lt2>
      <a:accent1>
        <a:srgbClr val="47A3FF"/>
      </a:accent1>
      <a:accent2>
        <a:srgbClr val="FFBE05"/>
      </a:accent2>
      <a:accent3>
        <a:srgbClr val="7ABC32"/>
      </a:accent3>
      <a:accent4>
        <a:srgbClr val="FE79CB"/>
      </a:accent4>
      <a:accent5>
        <a:srgbClr val="AB73D5"/>
      </a:accent5>
      <a:accent6>
        <a:srgbClr val="C23B22"/>
      </a:accent6>
      <a:hlink>
        <a:srgbClr val="7030A0"/>
      </a:hlink>
      <a:folHlink>
        <a:srgbClr val="4A8788"/>
      </a:folHlink>
    </a:clrScheme>
    <a:fontScheme name="Pedagogy - Alpha">
      <a:majorFont>
        <a:latin typeface="Century Gothic"/>
        <a:ea typeface=""/>
        <a:cs typeface=""/>
      </a:majorFont>
      <a:minorFont>
        <a:latin typeface="Aptos"/>
        <a:ea typeface=""/>
        <a:cs typeface=""/>
      </a:minorFont>
    </a:fontScheme>
    <a:fmtScheme name="Pedagogy - Wisteria">
      <a:fillStyleLst>
        <a:solidFill>
          <a:schemeClr val="phClr"/>
        </a:solidFill>
        <a:solidFill>
          <a:schemeClr val="phClr">
            <a:tint val="65000"/>
          </a:schemeClr>
        </a:solidFill>
        <a:solidFill>
          <a:schemeClr val="phClr">
            <a:shade val="80000"/>
            <a:satMod val="150000"/>
          </a:schemeClr>
        </a:solidFill>
      </a:fillStyleLst>
      <a:lnStyleLst>
        <a:ln w="9525">
          <a:solidFill>
            <a:schemeClr val="phClr"/>
          </a:solidFill>
          <a:prstDash val="solid"/>
        </a:ln>
        <a:ln w="10795">
          <a:solidFill>
            <a:schemeClr val="phClr"/>
          </a:solidFill>
          <a:prstDash val="solid"/>
        </a:ln>
        <a:ln w="17145">
          <a:solidFill>
            <a:schemeClr val="phClr">
              <a:shade val="95000"/>
              <a:satMod val="150000"/>
              <a:alpha val="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a23f3c46555d46f7" /><Relationship Type="http://schemas.openxmlformats.org/officeDocument/2006/relationships/notesMaster" Target="/ppt/notesMasters/notesMaster1.xml" Id="R9f610f41a6f747c8"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4f479dccd03a4aa0" /><Relationship Type="http://schemas.openxmlformats.org/officeDocument/2006/relationships/notesMaster" Target="/ppt/notesMasters/notesMaster1.xml" Id="Reedb2e84483e4292"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0affeebfca2141c1" /><Relationship Type="http://schemas.openxmlformats.org/officeDocument/2006/relationships/notesMaster" Target="/ppt/notesMasters/notesMaster1.xml" Id="Rcf4acc669a814ace"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47587828f69b4a13" /><Relationship Type="http://schemas.openxmlformats.org/officeDocument/2006/relationships/notesMaster" Target="/ppt/notesMasters/notesMaster1.xml" Id="R8f17b65288074630" /></Relationships>
</file>

<file path=ppt/notesSlides/_rels/notesSlide2.xml.rels>&#65279;<?xml version="1.0" encoding="utf-8"?><Relationships xmlns="http://schemas.openxmlformats.org/package/2006/relationships"><Relationship Type="http://schemas.openxmlformats.org/officeDocument/2006/relationships/slide" Target="/ppt/slides/slide2.xml" Id="R88ad5d8cb6484a38" /><Relationship Type="http://schemas.openxmlformats.org/officeDocument/2006/relationships/notesMaster" Target="/ppt/notesMasters/notesMaster1.xml" Id="R94c08e64ceb34e7e" /></Relationships>
</file>

<file path=ppt/notesSlides/_rels/notesSlide3.xml.rels>&#65279;<?xml version="1.0" encoding="utf-8"?><Relationships xmlns="http://schemas.openxmlformats.org/package/2006/relationships"><Relationship Type="http://schemas.openxmlformats.org/officeDocument/2006/relationships/slide" Target="/ppt/slides/slide3.xml" Id="R9f3504ca153a48c1" /><Relationship Type="http://schemas.openxmlformats.org/officeDocument/2006/relationships/notesMaster" Target="/ppt/notesMasters/notesMaster1.xml" Id="R714ca3df303b4713" /></Relationships>
</file>

<file path=ppt/notesSlides/_rels/notesSlide4.xml.rels>&#65279;<?xml version="1.0" encoding="utf-8"?><Relationships xmlns="http://schemas.openxmlformats.org/package/2006/relationships"><Relationship Type="http://schemas.openxmlformats.org/officeDocument/2006/relationships/slide" Target="/ppt/slides/slide4.xml" Id="Rc9003df658cb401c" /><Relationship Type="http://schemas.openxmlformats.org/officeDocument/2006/relationships/notesMaster" Target="/ppt/notesMasters/notesMaster1.xml" Id="Re94c5059ef5c4d14" /></Relationships>
</file>

<file path=ppt/notesSlides/_rels/notesSlide5.xml.rels>&#65279;<?xml version="1.0" encoding="utf-8"?><Relationships xmlns="http://schemas.openxmlformats.org/package/2006/relationships"><Relationship Type="http://schemas.openxmlformats.org/officeDocument/2006/relationships/slide" Target="/ppt/slides/slide5.xml" Id="R4a03de3b31234efe" /><Relationship Type="http://schemas.openxmlformats.org/officeDocument/2006/relationships/notesMaster" Target="/ppt/notesMasters/notesMaster1.xml" Id="Rc3d29b73f1bc4f45" /></Relationships>
</file>

<file path=ppt/notesSlides/_rels/notesSlide6.xml.rels>&#65279;<?xml version="1.0" encoding="utf-8"?><Relationships xmlns="http://schemas.openxmlformats.org/package/2006/relationships"><Relationship Type="http://schemas.openxmlformats.org/officeDocument/2006/relationships/slide" Target="/ppt/slides/slide6.xml" Id="R9b2042747f634c10" /><Relationship Type="http://schemas.openxmlformats.org/officeDocument/2006/relationships/notesMaster" Target="/ppt/notesMasters/notesMaster1.xml" Id="Rf8769fa7bf3f4341" /></Relationships>
</file>

<file path=ppt/notesSlides/_rels/notesSlide7.xml.rels>&#65279;<?xml version="1.0" encoding="utf-8"?><Relationships xmlns="http://schemas.openxmlformats.org/package/2006/relationships"><Relationship Type="http://schemas.openxmlformats.org/officeDocument/2006/relationships/slide" Target="/ppt/slides/slide7.xml" Id="R3a33559f964343b6" /><Relationship Type="http://schemas.openxmlformats.org/officeDocument/2006/relationships/notesMaster" Target="/ppt/notesMasters/notesMaster1.xml" Id="R59b9301c607c4aeb" /></Relationships>
</file>

<file path=ppt/notesSlides/_rels/notesSlide8.xml.rels>&#65279;<?xml version="1.0" encoding="utf-8"?><Relationships xmlns="http://schemas.openxmlformats.org/package/2006/relationships"><Relationship Type="http://schemas.openxmlformats.org/officeDocument/2006/relationships/slide" Target="/ppt/slides/slide8.xml" Id="Rd1920e19b15944a5" /><Relationship Type="http://schemas.openxmlformats.org/officeDocument/2006/relationships/notesMaster" Target="/ppt/notesMasters/notesMaster1.xml" Id="R339e13e78eae40c4" /></Relationships>
</file>

<file path=ppt/notesSlides/_rels/notesSlide9.xml.rels>&#65279;<?xml version="1.0" encoding="utf-8"?><Relationships xmlns="http://schemas.openxmlformats.org/package/2006/relationships"><Relationship Type="http://schemas.openxmlformats.org/officeDocument/2006/relationships/slide" Target="/ppt/slides/slide9.xml" Id="R2b87e5fca0cb47ef" /><Relationship Type="http://schemas.openxmlformats.org/officeDocument/2006/relationships/notesMaster" Target="/ppt/notesMasters/notesMaster1.xml" Id="R178322c099604102"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Matched pilot: feedback-repair-transfer; native PowerPoint version; slide 1/12.</a:t>
            </a:r>
          </a:p>
          <a:p xmlns:a="http://schemas.openxmlformats.org/drawingml/2006/main">
            <a:r>
              <a:t>Asset provenance: original generated lesson motif, 2026-08-16; source file assets/feedback-repair-transfer.png.</a:t>
            </a:r>
          </a:p>
          <a:p xmlns:a="http://schemas.openxmlformats.org/drawingml/2006/main">
            <a:r>
              <a:t>All practice questions and responses in this deck are teacher-written; no pupil data or live exam-paper item is reproduced.</a:t>
            </a:r>
          </a:p>
          <a:p xmlns:a="http://schemas.openxmlformats.org/drawingml/2006/main">
            <a:r>
              <a:t>[Sources]</a:t>
            </a:r>
          </a:p>
          <a:p xmlns:a="http://schemas.openxmlformats.org/drawingml/2006/main">
            <a:r>
              <a:t>- https://www.eduqas.co.uk/media/w42hvhgp/eduqas-gcse-rs-spec-full-from-2016-e-1109.pdf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Matched pilot: feedback-repair-transfer; native PowerPoint version; slide 10/12.</a:t>
            </a:r>
          </a:p>
          <a:p xmlns:a="http://schemas.openxmlformats.org/drawingml/2006/main">
            <a:r>
              <a:t>Pupil-facing timings, output and stop cues are intentional task controls.</a:t>
            </a:r>
          </a:p>
          <a:p xmlns:a="http://schemas.openxmlformats.org/drawingml/2006/main">
            <a:r>
              <a:t>All practice questions and responses in this deck are teacher-written; no pupil data or live exam-paper item is reproduced.</a:t>
            </a:r>
          </a:p>
          <a:p xmlns:a="http://schemas.openxmlformats.org/drawingml/2006/main">
            <a:r>
              <a:t>[Sources]</a:t>
            </a:r>
          </a:p>
          <a:p xmlns:a="http://schemas.openxmlformats.org/drawingml/2006/main">
            <a:r>
              <a:t>- https://www.eduqas.co.uk/media/w42hvhgp/eduqas-gcse-rs-spec-full-from-2016-e-1109.pdf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Matched pilot: feedback-repair-transfer; native PowerPoint version; slide 11/12.</a:t>
            </a:r>
          </a:p>
          <a:p xmlns:a="http://schemas.openxmlformats.org/drawingml/2006/main">
            <a:r>
              <a:t>Pupil-facing timings, output and stop cues are intentional task controls.</a:t>
            </a:r>
          </a:p>
          <a:p xmlns:a="http://schemas.openxmlformats.org/drawingml/2006/main">
            <a:r>
              <a:t>All practice questions and responses in this deck are teacher-written; no pupil data or live exam-paper item is reproduced.</a:t>
            </a:r>
          </a:p>
          <a:p xmlns:a="http://schemas.openxmlformats.org/drawingml/2006/main">
            <a:r>
              <a:t>[Sources]</a:t>
            </a:r>
          </a:p>
          <a:p xmlns:a="http://schemas.openxmlformats.org/drawingml/2006/main">
            <a:r>
              <a:t>- https://www.eduqas.co.uk/media/w42hvhgp/eduqas-gcse-rs-spec-full-from-2016-e-1109.pdf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Matched pilot: feedback-repair-transfer; native PowerPoint version; slide 12/12.</a:t>
            </a:r>
          </a:p>
          <a:p xmlns:a="http://schemas.openxmlformats.org/drawingml/2006/main">
            <a:r>
              <a:t>Pupil-facing timings, output and stop cues are intentional task controls.</a:t>
            </a:r>
          </a:p>
          <a:p xmlns:a="http://schemas.openxmlformats.org/drawingml/2006/main">
            <a:r>
              <a:t>All practice questions and responses in this deck are teacher-written; no pupil data or live exam-paper item is reproduced.</a:t>
            </a:r>
          </a:p>
          <a:p xmlns:a="http://schemas.openxmlformats.org/drawingml/2006/main">
            <a:r>
              <a:t>[Sources]</a:t>
            </a:r>
          </a:p>
          <a:p xmlns:a="http://schemas.openxmlformats.org/drawingml/2006/main">
            <a:r>
              <a:t>- https://www.eduqas.co.uk/media/w42hvhgp/eduqas-gcse-rs-spec-full-from-2016-e-1109.pdf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Matched pilot: feedback-repair-transfer; native PowerPoint version; slide 2/12.</a:t>
            </a:r>
          </a:p>
          <a:p xmlns:a="http://schemas.openxmlformats.org/drawingml/2006/main">
            <a:r>
              <a:t>Pupil-facing timings, output and stop cues are intentional task controls.</a:t>
            </a:r>
          </a:p>
          <a:p xmlns:a="http://schemas.openxmlformats.org/drawingml/2006/main">
            <a:r>
              <a:t>All practice questions and responses in this deck are teacher-written; no pupil data or live exam-paper item is reproduced.</a:t>
            </a:r>
          </a:p>
          <a:p xmlns:a="http://schemas.openxmlformats.org/drawingml/2006/main">
            <a:r>
              <a:t>[Sources]</a:t>
            </a:r>
          </a:p>
          <a:p xmlns:a="http://schemas.openxmlformats.org/drawingml/2006/main">
            <a:r>
              <a:t>- https://www.eduqas.co.uk/media/w42hvhgp/eduqas-gcse-rs-spec-full-from-2016-e-1109.pdf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Matched pilot: feedback-repair-transfer; native PowerPoint version; slide 3/12.</a:t>
            </a:r>
          </a:p>
          <a:p xmlns:a="http://schemas.openxmlformats.org/drawingml/2006/main">
            <a:r>
              <a:t>Pupil-facing timings, output and stop cues are intentional task controls.</a:t>
            </a:r>
          </a:p>
          <a:p xmlns:a="http://schemas.openxmlformats.org/drawingml/2006/main">
            <a:r>
              <a:t>All practice questions and responses in this deck are teacher-written; no pupil data or live exam-paper item is reproduced.</a:t>
            </a:r>
          </a:p>
          <a:p xmlns:a="http://schemas.openxmlformats.org/drawingml/2006/main">
            <a:r>
              <a:t>[Sources]</a:t>
            </a:r>
          </a:p>
          <a:p xmlns:a="http://schemas.openxmlformats.org/drawingml/2006/main">
            <a:r>
              <a:t>- https://www.eduqas.co.uk/media/w42hvhgp/eduqas-gcse-rs-spec-full-from-2016-e-1109.pdf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Matched pilot: feedback-repair-transfer; native PowerPoint version; slide 4/12.</a:t>
            </a:r>
          </a:p>
          <a:p xmlns:a="http://schemas.openxmlformats.org/drawingml/2006/main">
            <a:r>
              <a:t>Pupil-facing timings, output and stop cues are intentional task controls.</a:t>
            </a:r>
          </a:p>
          <a:p xmlns:a="http://schemas.openxmlformats.org/drawingml/2006/main">
            <a:r>
              <a:t>All practice questions and responses in this deck are teacher-written; no pupil data or live exam-paper item is reproduced.</a:t>
            </a:r>
          </a:p>
          <a:p xmlns:a="http://schemas.openxmlformats.org/drawingml/2006/main">
            <a:r>
              <a:t>[Sources]</a:t>
            </a:r>
          </a:p>
          <a:p xmlns:a="http://schemas.openxmlformats.org/drawingml/2006/main">
            <a:r>
              <a:t>- https://www.eduqas.co.uk/media/w42hvhgp/eduqas-gcse-rs-spec-full-from-2016-e-1109.pdf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Matched pilot: feedback-repair-transfer; native PowerPoint version; slide 5/12.</a:t>
            </a:r>
          </a:p>
          <a:p xmlns:a="http://schemas.openxmlformats.org/drawingml/2006/main">
            <a:r>
              <a:t>Pupil-facing timings, output and stop cues are intentional task controls.</a:t>
            </a:r>
          </a:p>
          <a:p xmlns:a="http://schemas.openxmlformats.org/drawingml/2006/main">
            <a:r>
              <a:t>All practice questions and responses in this deck are teacher-written; no pupil data or live exam-paper item is reproduced.</a:t>
            </a:r>
          </a:p>
          <a:p xmlns:a="http://schemas.openxmlformats.org/drawingml/2006/main">
            <a:r>
              <a:t>[Sources]</a:t>
            </a:r>
          </a:p>
          <a:p xmlns:a="http://schemas.openxmlformats.org/drawingml/2006/main">
            <a:r>
              <a:t>- https://www.eduqas.co.uk/media/w42hvhgp/eduqas-gcse-rs-spec-full-from-2016-e-1109.pdf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Matched pilot: feedback-repair-transfer; native PowerPoint version; slide 6/12.</a:t>
            </a:r>
          </a:p>
          <a:p xmlns:a="http://schemas.openxmlformats.org/drawingml/2006/main">
            <a:r>
              <a:t>Pupil-facing timings, output and stop cues are intentional task controls.</a:t>
            </a:r>
          </a:p>
          <a:p xmlns:a="http://schemas.openxmlformats.org/drawingml/2006/main">
            <a:r>
              <a:t>All practice questions and responses in this deck are teacher-written; no pupil data or live exam-paper item is reproduced.</a:t>
            </a:r>
          </a:p>
          <a:p xmlns:a="http://schemas.openxmlformats.org/drawingml/2006/main">
            <a:r>
              <a:t>[Sources]</a:t>
            </a:r>
          </a:p>
          <a:p xmlns:a="http://schemas.openxmlformats.org/drawingml/2006/main">
            <a:r>
              <a:t>- https://www.eduqas.co.uk/media/w42hvhgp/eduqas-gcse-rs-spec-full-from-2016-e-1109.pdf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Matched pilot: feedback-repair-transfer; native PowerPoint version; slide 7/12.</a:t>
            </a:r>
          </a:p>
          <a:p xmlns:a="http://schemas.openxmlformats.org/drawingml/2006/main">
            <a:r>
              <a:t>Pupil-facing timings, output and stop cues are intentional task controls.</a:t>
            </a:r>
          </a:p>
          <a:p xmlns:a="http://schemas.openxmlformats.org/drawingml/2006/main">
            <a:r>
              <a:t>All practice questions and responses in this deck are teacher-written; no pupil data or live exam-paper item is reproduced.</a:t>
            </a:r>
          </a:p>
          <a:p xmlns:a="http://schemas.openxmlformats.org/drawingml/2006/main">
            <a:r>
              <a:t>[Sources]</a:t>
            </a:r>
          </a:p>
          <a:p xmlns:a="http://schemas.openxmlformats.org/drawingml/2006/main">
            <a:r>
              <a:t>- https://www.eduqas.co.uk/media/w42hvhgp/eduqas-gcse-rs-spec-full-from-2016-e-1109.pdf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Matched pilot: feedback-repair-transfer; native PowerPoint version; slide 8/12.</a:t>
            </a:r>
          </a:p>
          <a:p xmlns:a="http://schemas.openxmlformats.org/drawingml/2006/main">
            <a:r>
              <a:t>Pupil-facing timings, output and stop cues are intentional task controls.</a:t>
            </a:r>
          </a:p>
          <a:p xmlns:a="http://schemas.openxmlformats.org/drawingml/2006/main">
            <a:r>
              <a:t>All practice questions and responses in this deck are teacher-written; no pupil data or live exam-paper item is reproduced.</a:t>
            </a:r>
          </a:p>
          <a:p xmlns:a="http://schemas.openxmlformats.org/drawingml/2006/main">
            <a:r>
              <a:t>[Sources]</a:t>
            </a:r>
          </a:p>
          <a:p xmlns:a="http://schemas.openxmlformats.org/drawingml/2006/main">
            <a:r>
              <a:t>- https://www.eduqas.co.uk/media/w42hvhgp/eduqas-gcse-rs-spec-full-from-2016-e-1109.pdf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Matched pilot: feedback-repair-transfer; native PowerPoint version; slide 9/12.</a:t>
            </a:r>
          </a:p>
          <a:p xmlns:a="http://schemas.openxmlformats.org/drawingml/2006/main">
            <a:r>
              <a:t>Pupil-facing timings, output and stop cues are intentional task controls.</a:t>
            </a:r>
          </a:p>
          <a:p xmlns:a="http://schemas.openxmlformats.org/drawingml/2006/main">
            <a:r>
              <a:t>All practice questions and responses in this deck are teacher-written; no pupil data or live exam-paper item is reproduced.</a:t>
            </a:r>
          </a:p>
          <a:p xmlns:a="http://schemas.openxmlformats.org/drawingml/2006/main">
            <a:r>
              <a:t>[Sources]</a:t>
            </a:r>
          </a:p>
          <a:p xmlns:a="http://schemas.openxmlformats.org/drawingml/2006/main">
            <a:r>
              <a:t>- https://www.eduqas.co.uk/media/w42hvhgp/eduqas-gcse-rs-spec-full-from-2016-e-1109.pdf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b39a86d00a954fd5"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4f365ec4ff14471f"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e2e376f8d7614bc1" /></Relationships>
</file>

<file path=ppt/slideLayouts/_rels/slideLayout12.xml.rels>&#65279;<?xml version="1.0" encoding="utf-8"?><Relationships xmlns="http://schemas.openxmlformats.org/package/2006/relationships"><Relationship Type="http://schemas.openxmlformats.org/officeDocument/2006/relationships/slideMaster" Target="/ppt/slideMasters/slideMaster1.xml" Id="Rc54d0223493f4db6" /></Relationships>
</file>

<file path=ppt/slideLayouts/_rels/slideLayout13.xml.rels>&#65279;<?xml version="1.0" encoding="utf-8"?><Relationships xmlns="http://schemas.openxmlformats.org/package/2006/relationships"><Relationship Type="http://schemas.openxmlformats.org/officeDocument/2006/relationships/slideMaster" Target="/ppt/slideMasters/slideMaster1.xml" Id="Rad9c2d1681f94593" /></Relationships>
</file>

<file path=ppt/slideLayouts/_rels/slideLayout14.xml.rels>&#65279;<?xml version="1.0" encoding="utf-8"?><Relationships xmlns="http://schemas.openxmlformats.org/package/2006/relationships"><Relationship Type="http://schemas.openxmlformats.org/officeDocument/2006/relationships/slideMaster" Target="/ppt/slideMasters/slideMaster2.xml" Id="R2a885a72d70546b0" /></Relationships>
</file>

<file path=ppt/slideLayouts/_rels/slideLayout15.xml.rels>&#65279;<?xml version="1.0" encoding="utf-8"?><Relationships xmlns="http://schemas.openxmlformats.org/package/2006/relationships"><Relationship Type="http://schemas.openxmlformats.org/officeDocument/2006/relationships/slideMaster" Target="/ppt/slideMasters/slideMaster2.xml" Id="R7ead2e246b104ba0" /></Relationships>
</file>

<file path=ppt/slideLayouts/_rels/slideLayout16.xml.rels>&#65279;<?xml version="1.0" encoding="utf-8"?><Relationships xmlns="http://schemas.openxmlformats.org/package/2006/relationships"><Relationship Type="http://schemas.openxmlformats.org/officeDocument/2006/relationships/slideMaster" Target="/ppt/slideMasters/slideMaster2.xml" Id="Rca95aa3b4b8e4350" /></Relationships>
</file>

<file path=ppt/slideLayouts/_rels/slideLayout17.xml.rels>&#65279;<?xml version="1.0" encoding="utf-8"?><Relationships xmlns="http://schemas.openxmlformats.org/package/2006/relationships"><Relationship Type="http://schemas.openxmlformats.org/officeDocument/2006/relationships/slideMaster" Target="/ppt/slideMasters/slideMaster2.xml" Id="R43d458fa0ed44ff8"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1905a4f1645e4542"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2baaa50c84aa436f"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51655a358b254d42"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e9e5d3c2f874422c"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64c0a897e83d4c45"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83cd83d5bda54200"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b0c7d3eec8d741b9"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971675821aae4b43" /></Relationships>
</file>

<file path=ppt/slideLayouts/slideLayout1.xml><?xml version="1.0" encoding="utf-8"?>
<p:sldLayout xmlns:p="http://schemas.openxmlformats.org/presentationml/2006/main" preserve="1" userDrawn="1">
  <p:cSld name="Title Slide">
    <p:bg>
      <p:bgPr>
        <a:gradFill xmlns:a="http://schemas.openxmlformats.org/drawingml/2006/main" rotWithShape="1">
          <a:gsLst>
            <a:gs pos="50000">
              <a:schemeClr val="bg1">
                <a:lumMod val="100000"/>
              </a:schemeClr>
            </a:gs>
            <a:gs pos="100000">
              <a:schemeClr val="bg1">
                <a:lumMod val="80000"/>
              </a:schemeClr>
            </a:gs>
            <a:gs pos="0">
              <a:schemeClr val="bg1">
                <a:lumMod val="98000"/>
                <a:lumOff val="2000"/>
              </a:schemeClr>
            </a:gs>
          </a:gsLst>
          <a:lin ang="2700000" scaled="1"/>
          <a:tileRect/>
        </a:gradFill>
      </p:bgPr>
    </p:bg>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47CD5CE6-C1BD-17D0-3576-C0850839D1E4}"/>
              </a:ext>
            </a:extLst>
          </p:cNvPr>
          <p:cNvSpPr>
            <a:spLocks xmlns:a="http://schemas.openxmlformats.org/drawingml/2006/main" noGrp="1"/>
          </p:cNvSpPr>
          <p:nvPr>
            <p:ph type="ctrTitle" idx="0"/>
          </p:nvPr>
        </p:nvSpPr>
        <p:spPr>
          <a:xfrm xmlns:a="http://schemas.openxmlformats.org/drawingml/2006/main">
            <a:off x="464820" y="467360"/>
            <a:ext cx="11262360" cy="4837113"/>
          </a:xfrm>
        </p:spPr>
        <p:txBody>
          <a:bodyPr xmlns:a="http://schemas.openxmlformats.org/drawingml/2006/main" anchor="ctr"/>
          <a:lstStyle xmlns:a="http://schemas.openxmlformats.org/drawingml/2006/main">
            <a:lvl1pPr algn="ctr">
              <a:buNone/>
              <a:defRPr sz="11500" b="1">
                <a:solidFill>
                  <a:schemeClr val="tx1"/>
                </a:solidFill>
              </a:defRPr>
            </a:lvl1pPr>
          </a:lstStyle>
          <a:p xmlns:a="http://schemas.openxmlformats.org/drawingml/2006/main">
            <a:r>
              <a:t>Click to edit Master title style</a:t>
            </a:r>
          </a:p>
        </p:txBody>
      </p:sp>
      <p:sp>
        <p:nvSpPr>
          <p:cNvPr id="3" name="Subtitle 2">
            <a:extLst xmlns:a="http://schemas.openxmlformats.org/drawingml/2006/main">
              <a:ext uri="{FF2B5EF4-FFF2-40B4-BE49-F238E27FC236}">
                <a16:creationId xmlns:a16="http://schemas.microsoft.com/office/drawing/2014/main" id="{9FE05760-1C18-A889-6C7A-48266F8C33D6}"/>
              </a:ext>
            </a:extLst>
          </p:cNvPr>
          <p:cNvSpPr>
            <a:spLocks xmlns:a="http://schemas.openxmlformats.org/drawingml/2006/main" noGrp="1"/>
          </p:cNvSpPr>
          <p:nvPr>
            <p:ph type="subTitle" idx="1"/>
          </p:nvPr>
        </p:nvSpPr>
        <p:spPr>
          <a:xfrm xmlns:a="http://schemas.openxmlformats.org/drawingml/2006/main">
            <a:off x="1524000" y="5304473"/>
            <a:ext cx="9144000" cy="1188402"/>
          </a:xfrm>
        </p:spPr>
        <p:txBody>
          <a:bodyPr xmlns:a="http://schemas.openxmlformats.org/drawingml/2006/main">
            <a:normAutofit/>
          </a:bodyPr>
          <a:lstStyle xmlns:a="http://schemas.openxmlformats.org/drawingml/2006/main">
            <a:lvl1pPr marL="0" indent="0" algn="ctr">
              <a:buNone/>
              <a:defRPr sz="2800" i="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xmlns:a="http://schemas.openxmlformats.org/drawingml/2006/main">
            <a:r>
              <a:t>Click to edit Master subtitle style</a:t>
            </a:r>
          </a:p>
        </p:txBody>
      </p:sp>
      <p:sp>
        <p:nvSpPr>
          <p:cNvPr id="4" name="Date Placeholder 3">
            <a:extLst xmlns:a="http://schemas.openxmlformats.org/drawingml/2006/main">
              <a:ext uri="{FF2B5EF4-FFF2-40B4-BE49-F238E27FC236}">
                <a16:creationId xmlns:a16="http://schemas.microsoft.com/office/drawing/2014/main" id="{86C48C2F-FFF0-3BD1-7A65-E7257CFE85E3}"/>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solidFill>
                  <a:schemeClr val="tx1"/>
                </a:solidFill>
              </a:defRPr>
            </a:lvl1pPr>
          </a:lstStyle>
          <a:p xmlns:a="http://schemas.openxmlformats.org/drawingml/2006/main">
            <a:fld id="{082C65D0-441F-4A08-A661-964315BDD1A3}" type="datetime1">
              <a:t>10/08/2025</a:t>
            </a:fld>
            <a:endParaRPr/>
          </a:p>
        </p:txBody>
      </p:sp>
      <p:sp>
        <p:nvSpPr>
          <p:cNvPr id="5" name="Footer Placeholder 4">
            <a:extLst xmlns:a="http://schemas.openxmlformats.org/drawingml/2006/main">
              <a:ext uri="{FF2B5EF4-FFF2-40B4-BE49-F238E27FC236}">
                <a16:creationId xmlns:a16="http://schemas.microsoft.com/office/drawing/2014/main" id="{6BD9C15C-973C-49FD-3321-74CE5CC80814}"/>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solidFill>
                  <a:schemeClr val="tx1"/>
                </a:solidFill>
              </a:defRPr>
            </a:lvl1pPr>
          </a:lstStyle>
          <a:p xmlns:a="http://schemas.openxmlformats.org/drawingml/2006/main">
            <a:r>
              <a:t>Year * - Lesson +</a:t>
            </a:r>
          </a:p>
        </p:txBody>
      </p:sp>
      <p:sp>
        <p:nvSpPr>
          <p:cNvPr id="11" name="Slide Number Placeholder 5">
            <a:extLst xmlns:a="http://schemas.openxmlformats.org/drawingml/2006/main">
              <a:ext uri="{FF2B5EF4-FFF2-40B4-BE49-F238E27FC236}">
                <a16:creationId xmlns:a16="http://schemas.microsoft.com/office/drawing/2014/main" id="{F1685622-31F9-4730-156D-0EE64AA5CF09}"/>
              </a:ext>
            </a:extLst>
          </p:cNvPr>
          <p:cNvSpPr>
            <a:spLocks xmlns:a="http://schemas.openxmlformats.org/drawingml/2006/main" noGrp="1"/>
          </p:cNvSpPr>
          <p:nvPr>
            <p:ph type="sldNum" idx="12"/>
          </p:nvPr>
        </p:nvSpPr>
        <p:spPr>
          <a:xfrm xmlns:a="http://schemas.openxmlformats.org/drawingml/2006/main">
            <a:off x="-6825" y="6400800"/>
            <a:ext cx="457994" cy="457200"/>
          </a:xfrm>
          <a:prstGeom xmlns:a="http://schemas.openxmlformats.org/drawingml/2006/main" prst="rect">
            <a:avLst/>
          </a:prstGeom>
        </p:spPr>
        <p:txBody>
          <a:bodyPr xmlns:a="http://schemas.openxmlformats.org/drawingml/2006/main"/>
          <a:lstStyle xmlns:a="http://schemas.openxmlformats.org/drawingml/2006/main">
            <a:lvl1pPr>
              <a:buNone/>
              <a:defRPr>
                <a:solidFill>
                  <a:schemeClr val="tx1"/>
                </a:solidFill>
              </a:defRPr>
            </a:lvl1pPr>
          </a:lstStyle>
          <a:p xmlns:a="http://schemas.openxmlformats.org/drawingml/2006/main">
            <a:fld id="{53E5846E-9ADA-461E-BCBF-BEAF1F5D5FF7}" type="slidenum">
              <a:t>‹#›</a:t>
            </a:fld>
            <a:endParaRPr/>
          </a:p>
        </p:txBody>
      </p:sp>
      <p:sp>
        <p:nvSpPr>
          <p:cNvPr id="7" name="TextBox 6">
            <a:extLst xmlns:a="http://schemas.openxmlformats.org/drawingml/2006/main">
              <a:ext uri="{FF2B5EF4-FFF2-40B4-BE49-F238E27FC236}">
                <a16:creationId xmlns:a16="http://schemas.microsoft.com/office/drawing/2014/main" id="{4571EB31-2BA8-60E5-9986-D73BD28892C1}"/>
              </a:ext>
            </a:extLst>
          </p:cNvPr>
          <p:cNvSpPr>
            <a:spLocks xmlns:a="http://schemas.openxmlformats.org/drawingml/2006/main" noGrp="1"/>
          </p:cNvSpPr>
          <p:nvPr/>
        </p:nvSpPr>
        <p:spPr>
          <a:xfrm xmlns:a="http://schemas.openxmlformats.org/drawingml/2006/main">
            <a:off x="-6825" y="6525923"/>
            <a:ext cx="12198825" cy="369332"/>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1800">
                <a:latin typeface="Cambria"/>
                <a:ea typeface="Cambria"/>
                <a:cs typeface="Cambria"/>
              </a:rPr>
              <a:t>φ</a:t>
            </a:r>
            <a:r>
              <a:rPr sz="1800">
                <a:latin typeface="Centaur"/>
                <a:ea typeface="Centaur"/>
                <a:cs typeface="Centaur"/>
              </a:rPr>
              <a:t>:</a:t>
            </a:r>
            <a:r>
              <a:rPr sz="1800">
                <a:latin typeface="Cambria"/>
                <a:ea typeface="Cambria"/>
                <a:cs typeface="Cambria"/>
              </a:rPr>
              <a:t>α</a:t>
            </a:r>
            <a:endParaRPr/>
          </a:p>
        </p:txBody>
      </p:sp>
    </p:spTree>
  </p:cSld>
</p:sldLayout>
</file>

<file path=ppt/slideLayouts/slideLayout10.xml><?xml version="1.0" encoding="utf-8"?>
<p:sldLayout xmlns:p="http://schemas.openxmlformats.org/presentationml/2006/main" preserve="1" userDrawn="1">
  <p:cSld name="12_Title and Conten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FEFEA4D7-85A7-F14E-09CF-A9C41F379A41}"/>
              </a:ext>
            </a:extLst>
          </p:cNvPr>
          <p:cNvSpPr>
            <a:spLocks xmlns:a="http://schemas.openxmlformats.org/drawingml/2006/main" noGrp="1"/>
          </p:cNvSpPr>
          <p:nvPr>
            <p:ph type="title" idx="0"/>
          </p:nvPr>
        </p:nvSpPr>
        <p:spPr>
          <a:xfrm xmlns:a="http://schemas.openxmlformats.org/drawingml/2006/main">
            <a:off x="0" y="0"/>
            <a:ext cx="6096000" cy="1825625"/>
          </a:xfrm>
        </p:spPr>
        <p:txBody>
          <a:bodyPr xmlns:a="http://schemas.openxmlformats.org/drawingml/2006/main"/>
          <a:lstStyle xmlns:a="http://schemas.openxmlformats.org/drawingml/2006/main">
            <a:lvl1pPr algn="ctr">
              <a:buNone/>
              <a:defRPr/>
            </a:lvl1pPr>
          </a:lstStyle>
          <a:p xmlns:a="http://schemas.openxmlformats.org/drawingml/2006/main">
            <a:r>
              <a:t>Click to edit Master title</a:t>
            </a:r>
          </a:p>
        </p:txBody>
      </p:sp>
      <p:sp>
        <p:nvSpPr>
          <p:cNvPr id="4" name="Date Placeholder 3">
            <a:extLst xmlns:a="http://schemas.openxmlformats.org/drawingml/2006/main">
              <a:ext uri="{FF2B5EF4-FFF2-40B4-BE49-F238E27FC236}">
                <a16:creationId xmlns:a16="http://schemas.microsoft.com/office/drawing/2014/main" id="{D24F39D3-CFFD-DA7F-2A39-ABDB36D6F6AA}"/>
              </a:ext>
            </a:extLst>
          </p:cNvPr>
          <p:cNvSpPr>
            <a:spLocks xmlns:a="http://schemas.openxmlformats.org/drawingml/2006/main" noGrp="1"/>
          </p:cNvSpPr>
          <p:nvPr>
            <p:ph type="dt" idx="10"/>
          </p:nvPr>
        </p:nvSpPr>
        <p:spPr>
          <a:xfrm xmlns:a="http://schemas.openxmlformats.org/drawingml/2006/main">
            <a:off x="9977120" y="0"/>
            <a:ext cx="2214880" cy="499403"/>
          </a:xfrm>
        </p:spPr>
        <p:txBody>
          <a:bodyPr xmlns:a="http://schemas.openxmlformats.org/drawingml/2006/main"/>
          <a:lstStyle xmlns:a="http://schemas.openxmlformats.org/drawingml/2006/main"/>
          <a:p xmlns:a="http://schemas.openxmlformats.org/drawingml/2006/main">
            <a:fld id="{2B9C01DD-0E68-49E7-B171-B6934EA79542}" type="datetime1">
              <a:t>10/08/2025</a:t>
            </a:fld>
            <a:endParaRPr/>
          </a:p>
        </p:txBody>
      </p:sp>
      <p:sp>
        <p:nvSpPr>
          <p:cNvPr id="5" name="Footer Placeholder 4">
            <a:extLst xmlns:a="http://schemas.openxmlformats.org/drawingml/2006/main">
              <a:ext uri="{FF2B5EF4-FFF2-40B4-BE49-F238E27FC236}">
                <a16:creationId xmlns:a16="http://schemas.microsoft.com/office/drawing/2014/main" id="{1F9C42E6-3EBA-75D7-CEFA-85E9ADEBD432}"/>
              </a:ext>
            </a:extLst>
          </p:cNvPr>
          <p:cNvSpPr>
            <a:spLocks xmlns:a="http://schemas.openxmlformats.org/drawingml/2006/main" noGrp="1"/>
          </p:cNvSpPr>
          <p:nvPr>
            <p:ph type="ftr" idx="11"/>
          </p:nvPr>
        </p:nvSpPr>
        <p:spPr>
          <a:xfrm xmlns:a="http://schemas.openxmlformats.org/drawingml/2006/main" rot="16200000">
            <a:off x="10227800" y="4893798"/>
            <a:ext cx="3429000" cy="499403"/>
          </a:xfrm>
        </p:spPr>
        <p:txBody>
          <a:bodyPr xmlns:a="http://schemas.openxmlformats.org/drawingml/2006/main" wrap="none"/>
          <a:lstStyle xmlns:a="http://schemas.openxmlformats.org/drawingml/2006/main">
            <a:lvl1pPr>
              <a:buNone/>
              <a:defRPr>
                <a:solidFill>
                  <a:schemeClr val="tx1"/>
                </a:solidFill>
              </a:defRPr>
            </a:lvl1pPr>
          </a:lstStyle>
          <a:p xmlns:a="http://schemas.openxmlformats.org/drawingml/2006/main">
            <a:r>
              <a:t>Year * - Lesson +</a:t>
            </a:r>
          </a:p>
        </p:txBody>
      </p:sp>
      <p:sp>
        <p:nvSpPr>
          <p:cNvPr id="11" name="Content Placeholder 2">
            <a:extLst xmlns:a="http://schemas.openxmlformats.org/drawingml/2006/main">
              <a:ext uri="{FF2B5EF4-FFF2-40B4-BE49-F238E27FC236}">
                <a16:creationId xmlns:a16="http://schemas.microsoft.com/office/drawing/2014/main" id="{F2505EB3-A52F-7CCC-E26A-68C7E36272C5}"/>
              </a:ext>
            </a:extLst>
          </p:cNvPr>
          <p:cNvSpPr>
            <a:spLocks xmlns:a="http://schemas.openxmlformats.org/drawingml/2006/main" noGrp="1"/>
          </p:cNvSpPr>
          <p:nvPr>
            <p:ph idx="1"/>
          </p:nvPr>
        </p:nvSpPr>
        <p:spPr>
          <a:xfrm xmlns:a="http://schemas.openxmlformats.org/drawingml/2006/main">
            <a:off x="249701" y="1825625"/>
            <a:ext cx="5596598" cy="4782674"/>
          </a:xfrm>
        </p:spPr>
        <p:txBody>
          <a:bodyPr xmlns:a="http://schemas.openxmlformats.org/drawingml/2006/main"/>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p>
        </p:txBody>
      </p:sp>
      <p:sp>
        <p:nvSpPr>
          <p:cNvPr id="16" name="Slide Number Placeholder 5">
            <a:extLst xmlns:a="http://schemas.openxmlformats.org/drawingml/2006/main">
              <a:ext uri="{FF2B5EF4-FFF2-40B4-BE49-F238E27FC236}">
                <a16:creationId xmlns:a16="http://schemas.microsoft.com/office/drawing/2014/main" id="{416265CB-47E4-61BE-6319-D88C5660E29F}"/>
              </a:ext>
            </a:extLst>
          </p:cNvPr>
          <p:cNvSpPr>
            <a:spLocks xmlns:a="http://schemas.openxmlformats.org/drawingml/2006/main" noGrp="1"/>
          </p:cNvSpPr>
          <p:nvPr>
            <p:ph type="sldNum" idx="12"/>
          </p:nvPr>
        </p:nvSpPr>
        <p:spPr>
          <a:xfrm xmlns:a="http://schemas.openxmlformats.org/drawingml/2006/main">
            <a:off x="0" y="6400800"/>
            <a:ext cx="457994" cy="457200"/>
          </a:xfrm>
          <a:prstGeom xmlns:a="http://schemas.openxmlformats.org/drawingml/2006/main" prst="rect">
            <a:avLst/>
          </a:prstGeom>
        </p:spPr>
        <p:txBody>
          <a:bodyPr xmlns:a="http://schemas.openxmlformats.org/drawingml/2006/main"/>
          <a:lstStyle xmlns:a="http://schemas.openxmlformats.org/drawingml/2006/main">
            <a:lvl1pPr>
              <a:buNone/>
              <a:defRPr>
                <a:solidFill>
                  <a:schemeClr val="bg1">
                    <a:lumMod val="60000"/>
                    <a:lumOff val="40000"/>
                  </a:schemeClr>
                </a:solidFill>
              </a:defRPr>
            </a:lvl1pPr>
          </a:lstStyle>
          <a:p xmlns:a="http://schemas.openxmlformats.org/drawingml/2006/main">
            <a:fld id="{53E5846E-9ADA-461E-BCBF-BEAF1F5D5FF7}" type="slidenum">
              <a:t>‹#›</a:t>
            </a:fld>
            <a:endParaRPr/>
          </a:p>
        </p:txBody>
      </p:sp>
    </p:spTree>
  </p:cSld>
</p:sldLayout>
</file>

<file path=ppt/slideLayouts/slideLayout11.xml><?xml version="1.0" encoding="utf-8"?>
<p:sldLayout xmlns:p="http://schemas.openxmlformats.org/presentationml/2006/main" preserve="1" userDrawn="1">
  <p:cSld name="4_Title and Conten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FEFEA4D7-85A7-F14E-09CF-A9C41F379A41}"/>
              </a:ext>
            </a:extLst>
          </p:cNvPr>
          <p:cNvSpPr>
            <a:spLocks xmlns:a="http://schemas.openxmlformats.org/drawingml/2006/main" noGrp="1"/>
          </p:cNvSpPr>
          <p:nvPr>
            <p:ph type="title" idx="0"/>
          </p:nvPr>
        </p:nvSpPr>
        <p:spPr>
          <a:xfrm xmlns:a="http://schemas.openxmlformats.org/drawingml/2006/main">
            <a:off x="0" y="0"/>
            <a:ext cx="6096000" cy="1825625"/>
          </a:xfrm>
        </p:spPr>
        <p:txBody>
          <a:bodyPr xmlns:a="http://schemas.openxmlformats.org/drawingml/2006/main"/>
          <a:lstStyle xmlns:a="http://schemas.openxmlformats.org/drawingml/2006/main">
            <a:lvl1pPr algn="ctr">
              <a:buNone/>
              <a:defRPr/>
            </a:lvl1pPr>
          </a:lstStyle>
          <a:p xmlns:a="http://schemas.openxmlformats.org/drawingml/2006/main">
            <a:r>
              <a:t>Click to edit Master title</a:t>
            </a:r>
          </a:p>
        </p:txBody>
      </p:sp>
      <p:sp>
        <p:nvSpPr>
          <p:cNvPr id="3" name="Content Placeholder 2">
            <a:extLst xmlns:a="http://schemas.openxmlformats.org/drawingml/2006/main">
              <a:ext uri="{FF2B5EF4-FFF2-40B4-BE49-F238E27FC236}">
                <a16:creationId xmlns:a16="http://schemas.microsoft.com/office/drawing/2014/main" id="{86DFE210-1E49-10F6-8965-73FE97211F43}"/>
              </a:ext>
            </a:extLst>
          </p:cNvPr>
          <p:cNvSpPr>
            <a:spLocks xmlns:a="http://schemas.openxmlformats.org/drawingml/2006/main" noGrp="1"/>
          </p:cNvSpPr>
          <p:nvPr>
            <p:ph idx="1"/>
          </p:nvPr>
        </p:nvSpPr>
        <p:spPr>
          <a:xfrm xmlns:a="http://schemas.openxmlformats.org/drawingml/2006/main">
            <a:off x="6095997" y="499403"/>
            <a:ext cx="5419963" cy="6108896"/>
          </a:xfrm>
        </p:spPr>
        <p:txBody>
          <a:bodyPr xmlns:a="http://schemas.openxmlformats.org/drawingml/2006/main"/>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p>
        </p:txBody>
      </p:sp>
      <p:sp>
        <p:nvSpPr>
          <p:cNvPr id="4" name="Date Placeholder 3">
            <a:extLst xmlns:a="http://schemas.openxmlformats.org/drawingml/2006/main">
              <a:ext uri="{FF2B5EF4-FFF2-40B4-BE49-F238E27FC236}">
                <a16:creationId xmlns:a16="http://schemas.microsoft.com/office/drawing/2014/main" id="{D24F39D3-CFFD-DA7F-2A39-ABDB36D6F6AA}"/>
              </a:ext>
            </a:extLst>
          </p:cNvPr>
          <p:cNvSpPr>
            <a:spLocks xmlns:a="http://schemas.openxmlformats.org/drawingml/2006/main" noGrp="1"/>
          </p:cNvSpPr>
          <p:nvPr>
            <p:ph type="dt" idx="10"/>
          </p:nvPr>
        </p:nvSpPr>
        <p:spPr>
          <a:xfrm xmlns:a="http://schemas.openxmlformats.org/drawingml/2006/main">
            <a:off x="9977120" y="0"/>
            <a:ext cx="2214880" cy="499403"/>
          </a:xfrm>
        </p:spPr>
        <p:txBody>
          <a:bodyPr xmlns:a="http://schemas.openxmlformats.org/drawingml/2006/main"/>
          <a:lstStyle xmlns:a="http://schemas.openxmlformats.org/drawingml/2006/main"/>
          <a:p xmlns:a="http://schemas.openxmlformats.org/drawingml/2006/main">
            <a:fld id="{1B8AC2A0-4F1F-4CBE-A39D-F4575A80D0FB}" type="datetime1">
              <a:t>10/08/2025</a:t>
            </a:fld>
            <a:endParaRPr/>
          </a:p>
        </p:txBody>
      </p:sp>
      <p:sp>
        <p:nvSpPr>
          <p:cNvPr id="5" name="Footer Placeholder 4">
            <a:extLst xmlns:a="http://schemas.openxmlformats.org/drawingml/2006/main">
              <a:ext uri="{FF2B5EF4-FFF2-40B4-BE49-F238E27FC236}">
                <a16:creationId xmlns:a16="http://schemas.microsoft.com/office/drawing/2014/main" id="{1F9C42E6-3EBA-75D7-CEFA-85E9ADEBD432}"/>
              </a:ext>
            </a:extLst>
          </p:cNvPr>
          <p:cNvSpPr>
            <a:spLocks xmlns:a="http://schemas.openxmlformats.org/drawingml/2006/main" noGrp="1"/>
          </p:cNvSpPr>
          <p:nvPr>
            <p:ph type="ftr" idx="11"/>
          </p:nvPr>
        </p:nvSpPr>
        <p:spPr>
          <a:xfrm xmlns:a="http://schemas.openxmlformats.org/drawingml/2006/main" rot="16200000">
            <a:off x="10227800" y="4893798"/>
            <a:ext cx="3429000" cy="499403"/>
          </a:xfrm>
        </p:spPr>
        <p:txBody>
          <a:bodyPr xmlns:a="http://schemas.openxmlformats.org/drawingml/2006/main" wrap="none"/>
          <a:lstStyle xmlns:a="http://schemas.openxmlformats.org/drawingml/2006/main">
            <a:lvl1pPr>
              <a:buNone/>
              <a:defRPr>
                <a:solidFill>
                  <a:schemeClr val="tx1"/>
                </a:solidFill>
              </a:defRPr>
            </a:lvl1pPr>
          </a:lstStyle>
          <a:p xmlns:a="http://schemas.openxmlformats.org/drawingml/2006/main">
            <a:r>
              <a:t>Year * - Lesson +</a:t>
            </a:r>
          </a:p>
        </p:txBody>
      </p:sp>
      <p:sp>
        <p:nvSpPr>
          <p:cNvPr id="16" name="Slide Number Placeholder 5">
            <a:extLst xmlns:a="http://schemas.openxmlformats.org/drawingml/2006/main">
              <a:ext uri="{FF2B5EF4-FFF2-40B4-BE49-F238E27FC236}">
                <a16:creationId xmlns:a16="http://schemas.microsoft.com/office/drawing/2014/main" id="{FAD2AC4D-079E-BD41-5C2F-9F68267E09C0}"/>
              </a:ext>
            </a:extLst>
          </p:cNvPr>
          <p:cNvSpPr>
            <a:spLocks xmlns:a="http://schemas.openxmlformats.org/drawingml/2006/main" noGrp="1"/>
          </p:cNvSpPr>
          <p:nvPr>
            <p:ph type="sldNum" idx="12"/>
          </p:nvPr>
        </p:nvSpPr>
        <p:spPr>
          <a:xfrm xmlns:a="http://schemas.openxmlformats.org/drawingml/2006/main">
            <a:off x="0" y="6400800"/>
            <a:ext cx="457994" cy="457200"/>
          </a:xfrm>
          <a:prstGeom xmlns:a="http://schemas.openxmlformats.org/drawingml/2006/main" prst="rect">
            <a:avLst/>
          </a:prstGeom>
        </p:spPr>
        <p:txBody>
          <a:bodyPr xmlns:a="http://schemas.openxmlformats.org/drawingml/2006/main"/>
          <a:lstStyle xmlns:a="http://schemas.openxmlformats.org/drawingml/2006/main">
            <a:lvl1pPr>
              <a:buNone/>
              <a:defRPr>
                <a:solidFill>
                  <a:schemeClr val="bg1">
                    <a:lumMod val="60000"/>
                    <a:lumOff val="40000"/>
                  </a:schemeClr>
                </a:solidFill>
              </a:defRPr>
            </a:lvl1pPr>
          </a:lstStyle>
          <a:p xmlns:a="http://schemas.openxmlformats.org/drawingml/2006/main">
            <a:fld id="{53E5846E-9ADA-461E-BCBF-BEAF1F5D5FF7}" type="slidenum">
              <a:t>‹#›</a:t>
            </a:fld>
            <a:endParaRPr/>
          </a:p>
        </p:txBody>
      </p:sp>
    </p:spTree>
  </p:cSld>
</p:sldLayout>
</file>

<file path=ppt/slideLayouts/slideLayout12.xml><?xml version="1.0" encoding="utf-8"?>
<p:sldLayout xmlns:p="http://schemas.openxmlformats.org/presentationml/2006/main" preserve="1" userDrawn="1">
  <p:cSld name="9_Title and Conten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FEFEA4D7-85A7-F14E-09CF-A9C41F379A41}"/>
              </a:ext>
            </a:extLst>
          </p:cNvPr>
          <p:cNvSpPr>
            <a:spLocks xmlns:a="http://schemas.openxmlformats.org/drawingml/2006/main" noGrp="1"/>
          </p:cNvSpPr>
          <p:nvPr>
            <p:ph type="title" idx="0"/>
          </p:nvPr>
        </p:nvSpPr>
        <p:spPr>
          <a:xfrm xmlns:a="http://schemas.openxmlformats.org/drawingml/2006/main">
            <a:off x="0" y="0"/>
            <a:ext cx="6096000" cy="1825625"/>
          </a:xfrm>
        </p:spPr>
        <p:txBody>
          <a:bodyPr xmlns:a="http://schemas.openxmlformats.org/drawingml/2006/main"/>
          <a:lstStyle xmlns:a="http://schemas.openxmlformats.org/drawingml/2006/main">
            <a:lvl1pPr algn="ctr">
              <a:buNone/>
              <a:defRPr/>
            </a:lvl1pPr>
          </a:lstStyle>
          <a:p xmlns:a="http://schemas.openxmlformats.org/drawingml/2006/main">
            <a:r>
              <a:t>Click to edit Master title</a:t>
            </a:r>
          </a:p>
        </p:txBody>
      </p:sp>
      <p:sp>
        <p:nvSpPr>
          <p:cNvPr id="4" name="Date Placeholder 3">
            <a:extLst xmlns:a="http://schemas.openxmlformats.org/drawingml/2006/main">
              <a:ext uri="{FF2B5EF4-FFF2-40B4-BE49-F238E27FC236}">
                <a16:creationId xmlns:a16="http://schemas.microsoft.com/office/drawing/2014/main" id="{D24F39D3-CFFD-DA7F-2A39-ABDB36D6F6AA}"/>
              </a:ext>
            </a:extLst>
          </p:cNvPr>
          <p:cNvSpPr>
            <a:spLocks xmlns:a="http://schemas.openxmlformats.org/drawingml/2006/main" noGrp="1"/>
          </p:cNvSpPr>
          <p:nvPr>
            <p:ph type="dt" idx="10"/>
          </p:nvPr>
        </p:nvSpPr>
        <p:spPr>
          <a:xfrm xmlns:a="http://schemas.openxmlformats.org/drawingml/2006/main">
            <a:off x="9977120" y="0"/>
            <a:ext cx="2214880" cy="499403"/>
          </a:xfrm>
        </p:spPr>
        <p:txBody>
          <a:bodyPr xmlns:a="http://schemas.openxmlformats.org/drawingml/2006/main"/>
          <a:lstStyle xmlns:a="http://schemas.openxmlformats.org/drawingml/2006/main"/>
          <a:p xmlns:a="http://schemas.openxmlformats.org/drawingml/2006/main">
            <a:fld id="{4735EE07-C69D-4A79-BA49-FB33B2D9674A}" type="datetime1">
              <a:t>10/08/2025</a:t>
            </a:fld>
            <a:endParaRPr/>
          </a:p>
        </p:txBody>
      </p:sp>
      <p:sp>
        <p:nvSpPr>
          <p:cNvPr id="5" name="Footer Placeholder 4">
            <a:extLst xmlns:a="http://schemas.openxmlformats.org/drawingml/2006/main">
              <a:ext uri="{FF2B5EF4-FFF2-40B4-BE49-F238E27FC236}">
                <a16:creationId xmlns:a16="http://schemas.microsoft.com/office/drawing/2014/main" id="{1F9C42E6-3EBA-75D7-CEFA-85E9ADEBD432}"/>
              </a:ext>
            </a:extLst>
          </p:cNvPr>
          <p:cNvSpPr>
            <a:spLocks xmlns:a="http://schemas.openxmlformats.org/drawingml/2006/main" noGrp="1"/>
          </p:cNvSpPr>
          <p:nvPr>
            <p:ph type="ftr" idx="11"/>
          </p:nvPr>
        </p:nvSpPr>
        <p:spPr>
          <a:xfrm xmlns:a="http://schemas.openxmlformats.org/drawingml/2006/main" rot="16200000">
            <a:off x="10227800" y="4893798"/>
            <a:ext cx="3429000" cy="499403"/>
          </a:xfrm>
        </p:spPr>
        <p:txBody>
          <a:bodyPr xmlns:a="http://schemas.openxmlformats.org/drawingml/2006/main"/>
          <a:lstStyle xmlns:a="http://schemas.openxmlformats.org/drawingml/2006/main">
            <a:lvl1pPr>
              <a:buNone/>
              <a:defRPr>
                <a:solidFill>
                  <a:schemeClr val="tx1"/>
                </a:solidFill>
              </a:defRPr>
            </a:lvl1pPr>
          </a:lstStyle>
          <a:p xmlns:a="http://schemas.openxmlformats.org/drawingml/2006/main">
            <a:r>
              <a:t>Year * - Lesson +</a:t>
            </a:r>
          </a:p>
        </p:txBody>
      </p:sp>
      <p:sp>
        <p:nvSpPr>
          <p:cNvPr id="34" name="Slide Number Placeholder 5">
            <a:extLst xmlns:a="http://schemas.openxmlformats.org/drawingml/2006/main">
              <a:ext uri="{FF2B5EF4-FFF2-40B4-BE49-F238E27FC236}">
                <a16:creationId xmlns:a16="http://schemas.microsoft.com/office/drawing/2014/main" id="{3458013A-63A7-3667-E388-8A47A268732E}"/>
              </a:ext>
            </a:extLst>
          </p:cNvPr>
          <p:cNvSpPr>
            <a:spLocks xmlns:a="http://schemas.openxmlformats.org/drawingml/2006/main" noGrp="1"/>
          </p:cNvSpPr>
          <p:nvPr>
            <p:ph type="sldNum" idx="12"/>
          </p:nvPr>
        </p:nvSpPr>
        <p:spPr>
          <a:xfrm xmlns:a="http://schemas.openxmlformats.org/drawingml/2006/main">
            <a:off x="0" y="6400800"/>
            <a:ext cx="457994" cy="457200"/>
          </a:xfrm>
          <a:prstGeom xmlns:a="http://schemas.openxmlformats.org/drawingml/2006/main" prst="rect">
            <a:avLst/>
          </a:prstGeom>
        </p:spPr>
        <p:txBody>
          <a:bodyPr xmlns:a="http://schemas.openxmlformats.org/drawingml/2006/main"/>
          <a:lstStyle xmlns:a="http://schemas.openxmlformats.org/drawingml/2006/main">
            <a:lvl1pPr>
              <a:buNone/>
              <a:defRPr>
                <a:solidFill>
                  <a:schemeClr val="bg1">
                    <a:lumMod val="60000"/>
                    <a:lumOff val="40000"/>
                  </a:schemeClr>
                </a:solidFill>
              </a:defRPr>
            </a:lvl1pPr>
          </a:lstStyle>
          <a:p xmlns:a="http://schemas.openxmlformats.org/drawingml/2006/main">
            <a:fld id="{53E5846E-9ADA-461E-BCBF-BEAF1F5D5FF7}" type="slidenum">
              <a:t>‹#›</a:t>
            </a:fld>
            <a:endParaRPr/>
          </a:p>
        </p:txBody>
      </p:sp>
    </p:spTree>
  </p:cSld>
</p:sldLayout>
</file>

<file path=ppt/slideLayouts/slideLayout13.xml><?xml version="1.0" encoding="utf-8"?>
<p:sldLayout xmlns:p="http://schemas.openxmlformats.org/presentationml/2006/main" preserve="1" userDrawn="1">
  <p:cSld name="8_Title and Content">
    <p:bg>
      <p:bgPr>
        <a:gradFill xmlns:a="http://schemas.openxmlformats.org/drawingml/2006/main" rotWithShape="1">
          <a:gsLst>
            <a:gs pos="50000">
              <a:schemeClr val="bg1">
                <a:lumMod val="100000"/>
              </a:schemeClr>
            </a:gs>
            <a:gs pos="100000">
              <a:schemeClr val="bg1">
                <a:lumMod val="80000"/>
              </a:schemeClr>
            </a:gs>
            <a:gs pos="0">
              <a:schemeClr val="bg1">
                <a:lumMod val="40000"/>
                <a:lumOff val="60000"/>
              </a:schemeClr>
            </a:gs>
          </a:gsLst>
          <a:lin ang="13500000" scaled="1"/>
          <a:tileRect/>
        </a:gradFill>
      </p:bgPr>
    </p:bg>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FEFEA4D7-85A7-F14E-09CF-A9C41F379A41}"/>
              </a:ext>
            </a:extLst>
          </p:cNvPr>
          <p:cNvSpPr>
            <a:spLocks xmlns:a="http://schemas.openxmlformats.org/drawingml/2006/main" noGrp="1"/>
          </p:cNvSpPr>
          <p:nvPr>
            <p:ph type="title" idx="0"/>
          </p:nvPr>
        </p:nvSpPr>
        <p:spPr>
          <a:xfrm xmlns:a="http://schemas.openxmlformats.org/drawingml/2006/main">
            <a:off x="0" y="0"/>
            <a:ext cx="6096000" cy="1825625"/>
          </a:xfrm>
        </p:spPr>
        <p:txBody>
          <a:bodyPr xmlns:a="http://schemas.openxmlformats.org/drawingml/2006/main"/>
          <a:lstStyle xmlns:a="http://schemas.openxmlformats.org/drawingml/2006/main">
            <a:lvl1pPr algn="ctr">
              <a:buNone/>
              <a:defRPr b="1"/>
            </a:lvl1pPr>
          </a:lstStyle>
          <a:p xmlns:a="http://schemas.openxmlformats.org/drawingml/2006/main">
            <a:r>
              <a:t>Click to edit Master title</a:t>
            </a:r>
          </a:p>
        </p:txBody>
      </p:sp>
      <p:sp>
        <p:nvSpPr>
          <p:cNvPr id="4" name="Date Placeholder 3">
            <a:extLst xmlns:a="http://schemas.openxmlformats.org/drawingml/2006/main">
              <a:ext uri="{FF2B5EF4-FFF2-40B4-BE49-F238E27FC236}">
                <a16:creationId xmlns:a16="http://schemas.microsoft.com/office/drawing/2014/main" id="{D24F39D3-CFFD-DA7F-2A39-ABDB36D6F6AA}"/>
              </a:ext>
            </a:extLst>
          </p:cNvPr>
          <p:cNvSpPr>
            <a:spLocks xmlns:a="http://schemas.openxmlformats.org/drawingml/2006/main" noGrp="1"/>
          </p:cNvSpPr>
          <p:nvPr>
            <p:ph type="dt" idx="10"/>
          </p:nvPr>
        </p:nvSpPr>
        <p:spPr>
          <a:xfrm xmlns:a="http://schemas.openxmlformats.org/drawingml/2006/main">
            <a:off x="9977120" y="0"/>
            <a:ext cx="2214880" cy="499403"/>
          </a:xfrm>
        </p:spPr>
        <p:txBody>
          <a:bodyPr xmlns:a="http://schemas.openxmlformats.org/drawingml/2006/main"/>
          <a:lstStyle xmlns:a="http://schemas.openxmlformats.org/drawingml/2006/main"/>
          <a:p xmlns:a="http://schemas.openxmlformats.org/drawingml/2006/main">
            <a:fld id="{256F8530-C384-4674-BB79-C654E14EF38F}" type="datetime1">
              <a:t>10/08/2025</a:t>
            </a:fld>
            <a:endParaRPr/>
          </a:p>
        </p:txBody>
      </p:sp>
      <p:sp>
        <p:nvSpPr>
          <p:cNvPr id="5" name="Footer Placeholder 4">
            <a:extLst xmlns:a="http://schemas.openxmlformats.org/drawingml/2006/main">
              <a:ext uri="{FF2B5EF4-FFF2-40B4-BE49-F238E27FC236}">
                <a16:creationId xmlns:a16="http://schemas.microsoft.com/office/drawing/2014/main" id="{1F9C42E6-3EBA-75D7-CEFA-85E9ADEBD432}"/>
              </a:ext>
            </a:extLst>
          </p:cNvPr>
          <p:cNvSpPr>
            <a:spLocks xmlns:a="http://schemas.openxmlformats.org/drawingml/2006/main" noGrp="1"/>
          </p:cNvSpPr>
          <p:nvPr>
            <p:ph type="ftr" idx="11"/>
          </p:nvPr>
        </p:nvSpPr>
        <p:spPr>
          <a:xfrm xmlns:a="http://schemas.openxmlformats.org/drawingml/2006/main" rot="16200000">
            <a:off x="10227800" y="4893798"/>
            <a:ext cx="3429000" cy="499403"/>
          </a:xfrm>
        </p:spPr>
        <p:txBody>
          <a:bodyPr xmlns:a="http://schemas.openxmlformats.org/drawingml/2006/main"/>
          <a:lstStyle xmlns:a="http://schemas.openxmlformats.org/drawingml/2006/main">
            <a:lvl1pPr>
              <a:buNone/>
              <a:defRPr>
                <a:solidFill>
                  <a:schemeClr val="tx1"/>
                </a:solidFill>
              </a:defRPr>
            </a:lvl1pPr>
          </a:lstStyle>
          <a:p xmlns:a="http://schemas.openxmlformats.org/drawingml/2006/main">
            <a:r>
              <a:t>Year * - Lesson +</a:t>
            </a:r>
          </a:p>
        </p:txBody>
      </p:sp>
      <p:sp>
        <p:nvSpPr>
          <p:cNvPr id="19" name="Content Placeholder 2">
            <a:extLst xmlns:a="http://schemas.openxmlformats.org/drawingml/2006/main">
              <a:ext uri="{FF2B5EF4-FFF2-40B4-BE49-F238E27FC236}">
                <a16:creationId xmlns:a16="http://schemas.microsoft.com/office/drawing/2014/main" id="{D6A6647D-EC95-668A-6EAE-DA7AAE6BA5A7}"/>
              </a:ext>
            </a:extLst>
          </p:cNvPr>
          <p:cNvSpPr>
            <a:spLocks xmlns:a="http://schemas.openxmlformats.org/drawingml/2006/main" noGrp="1"/>
          </p:cNvSpPr>
          <p:nvPr>
            <p:ph idx="1"/>
          </p:nvPr>
        </p:nvSpPr>
        <p:spPr>
          <a:xfrm xmlns:a="http://schemas.openxmlformats.org/drawingml/2006/main">
            <a:off x="457226" y="2123359"/>
            <a:ext cx="11235369" cy="4484940"/>
          </a:xfrm>
        </p:spPr>
        <p:txBody>
          <a:bodyPr xmlns:a="http://schemas.openxmlformats.org/drawingml/2006/main"/>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p>
        </p:txBody>
      </p:sp>
      <p:sp>
        <p:nvSpPr>
          <p:cNvPr id="11" name="Slide Number Placeholder 5">
            <a:extLst xmlns:a="http://schemas.openxmlformats.org/drawingml/2006/main">
              <a:ext uri="{FF2B5EF4-FFF2-40B4-BE49-F238E27FC236}">
                <a16:creationId xmlns:a16="http://schemas.microsoft.com/office/drawing/2014/main" id="{F4FCC4F9-10E7-54F1-BAAC-3EC046996A34}"/>
              </a:ext>
            </a:extLst>
          </p:cNvPr>
          <p:cNvSpPr>
            <a:spLocks xmlns:a="http://schemas.openxmlformats.org/drawingml/2006/main" noGrp="1"/>
          </p:cNvSpPr>
          <p:nvPr>
            <p:ph type="sldNum" idx="12"/>
          </p:nvPr>
        </p:nvSpPr>
        <p:spPr>
          <a:xfrm xmlns:a="http://schemas.openxmlformats.org/drawingml/2006/main">
            <a:off x="0" y="6400800"/>
            <a:ext cx="457994" cy="457200"/>
          </a:xfrm>
          <a:prstGeom xmlns:a="http://schemas.openxmlformats.org/drawingml/2006/main" prst="rect">
            <a:avLst/>
          </a:prstGeom>
        </p:spPr>
        <p:txBody>
          <a:bodyPr xmlns:a="http://schemas.openxmlformats.org/drawingml/2006/main"/>
          <a:lstStyle xmlns:a="http://schemas.openxmlformats.org/drawingml/2006/main">
            <a:lvl1pPr>
              <a:buNone/>
              <a:defRPr>
                <a:solidFill>
                  <a:schemeClr val="bg1">
                    <a:lumMod val="60000"/>
                    <a:lumOff val="40000"/>
                  </a:schemeClr>
                </a:solidFill>
              </a:defRPr>
            </a:lvl1pPr>
          </a:lstStyle>
          <a:p xmlns:a="http://schemas.openxmlformats.org/drawingml/2006/main">
            <a:fld id="{53E5846E-9ADA-461E-BCBF-BEAF1F5D5FF7}" type="slidenum">
              <a:t>‹#›</a:t>
            </a:fld>
            <a:endParaRPr/>
          </a:p>
        </p:txBody>
      </p:sp>
    </p:spTree>
  </p:cSld>
</p:sldLayout>
</file>

<file path=ppt/slideLayouts/slideLayout14.xml><?xml version="1.0" encoding="utf-8"?>
<p:sldLayout xmlns:p="http://schemas.openxmlformats.org/presentationml/2006/main" preserve="1" userDrawn="1">
  <p:cSld name="17_Title and Content">
    <p:spTree>
      <p:nvGrpSpPr>
        <p:cNvPr id="1" name=""/>
        <p:cNvGrpSpPr/>
        <p:nvPr/>
      </p:nvGrpSpPr>
      <p:grpSpPr>
        <a:xfrm xmlns:a="http://schemas.openxmlformats.org/drawingml/2006/main"/>
      </p:grpSpPr>
      <p:sp>
        <p:nvSpPr>
          <p:cNvPr id="15" name="Footer Placeholder 4">
            <a:extLst xmlns:a="http://schemas.openxmlformats.org/drawingml/2006/main">
              <a:ext uri="{FF2B5EF4-FFF2-40B4-BE49-F238E27FC236}">
                <a16:creationId xmlns:a16="http://schemas.microsoft.com/office/drawing/2014/main" id="{6B3BC3AC-D59A-9E58-4198-CD7298849C81}"/>
              </a:ext>
            </a:extLst>
          </p:cNvPr>
          <p:cNvSpPr>
            <a:spLocks xmlns:a="http://schemas.openxmlformats.org/drawingml/2006/main" noGrp="1"/>
          </p:cNvSpPr>
          <p:nvPr>
            <p:ph type="ftr" idx="11"/>
          </p:nvPr>
        </p:nvSpPr>
        <p:spPr>
          <a:xfrm xmlns:a="http://schemas.openxmlformats.org/drawingml/2006/main" rot="16200000">
            <a:off x="10227800" y="4893798"/>
            <a:ext cx="3429000" cy="499403"/>
          </a:xfrm>
        </p:spPr>
        <p:txBody>
          <a:bodyPr xmlns:a="http://schemas.openxmlformats.org/drawingml/2006/main"/>
          <a:lstStyle xmlns:a="http://schemas.openxmlformats.org/drawingml/2006/main">
            <a:lvl1pPr>
              <a:buNone/>
              <a:defRPr>
                <a:solidFill>
                  <a:schemeClr val="tx2">
                    <a:lumMod val="50000"/>
                  </a:schemeClr>
                </a:solidFill>
              </a:defRPr>
            </a:lvl1pPr>
          </a:lstStyle>
          <a:p xmlns:a="http://schemas.openxmlformats.org/drawingml/2006/main">
            <a:r>
              <a:t>Year * - Lesson +</a:t>
            </a:r>
          </a:p>
        </p:txBody>
      </p:sp>
      <p:sp>
        <p:nvSpPr>
          <p:cNvPr id="16" name="Slide Number Placeholder 5">
            <a:extLst xmlns:a="http://schemas.openxmlformats.org/drawingml/2006/main">
              <a:ext uri="{FF2B5EF4-FFF2-40B4-BE49-F238E27FC236}">
                <a16:creationId xmlns:a16="http://schemas.microsoft.com/office/drawing/2014/main" id="{A480001B-B375-E3B5-7360-8517D67AE288}"/>
              </a:ext>
            </a:extLst>
          </p:cNvPr>
          <p:cNvSpPr>
            <a:spLocks xmlns:a="http://schemas.openxmlformats.org/drawingml/2006/main" noGrp="1"/>
          </p:cNvSpPr>
          <p:nvPr>
            <p:ph type="sldNum" idx="12"/>
          </p:nvPr>
        </p:nvSpPr>
        <p:spPr>
          <a:xfrm xmlns:a="http://schemas.openxmlformats.org/drawingml/2006/main">
            <a:off x="0" y="6400800"/>
            <a:ext cx="457994" cy="457200"/>
          </a:xfrm>
          <a:prstGeom xmlns:a="http://schemas.openxmlformats.org/drawingml/2006/main" prst="rect">
            <a:avLst/>
          </a:prstGeom>
        </p:spPr>
        <p:txBody>
          <a:bodyPr xmlns:a="http://schemas.openxmlformats.org/drawingml/2006/main"/>
          <a:lstStyle xmlns:a="http://schemas.openxmlformats.org/drawingml/2006/main">
            <a:lvl1pPr>
              <a:buNone/>
              <a:defRPr>
                <a:solidFill>
                  <a:schemeClr val="tx2">
                    <a:lumMod val="50000"/>
                  </a:schemeClr>
                </a:solidFill>
              </a:defRPr>
            </a:lvl1pPr>
          </a:lstStyle>
          <a:p xmlns:a="http://schemas.openxmlformats.org/drawingml/2006/main">
            <a:fld id="{53E5846E-9ADA-461E-BCBF-BEAF1F5D5FF7}" type="slidenum">
              <a:t>‹#›</a:t>
            </a:fld>
            <a:endParaRPr/>
          </a:p>
        </p:txBody>
      </p:sp>
      <p:sp>
        <p:nvSpPr>
          <p:cNvPr id="17" name="Title 1">
            <a:extLst xmlns:a="http://schemas.openxmlformats.org/drawingml/2006/main">
              <a:ext uri="{FF2B5EF4-FFF2-40B4-BE49-F238E27FC236}">
                <a16:creationId xmlns:a16="http://schemas.microsoft.com/office/drawing/2014/main" id="{797BE328-01E2-2234-2C0D-CEEF6D8234EF}"/>
              </a:ext>
            </a:extLst>
          </p:cNvPr>
          <p:cNvSpPr>
            <a:spLocks xmlns:a="http://schemas.openxmlformats.org/drawingml/2006/main" noGrp="1"/>
          </p:cNvSpPr>
          <p:nvPr/>
        </p:nvSpPr>
        <p:spPr>
          <a:xfrm xmlns:a="http://schemas.openxmlformats.org/drawingml/2006/main">
            <a:off x="586740" y="249700"/>
            <a:ext cx="11018520" cy="1825625"/>
          </a:xfrm>
          <a:prstGeom xmlns:a="http://schemas.openxmlformats.org/drawingml/2006/main" prst="rect">
            <a:avLst/>
          </a:prstGeom>
        </p:spPr>
        <p:txBody>
          <a:bodyPr xmlns:a="http://schemas.openxmlformats.org/drawingml/2006/main" vert="horz" lIns="91440" tIns="45720" rIns="91440" bIns="45720" anchor="ctr">
            <a:noAutofit/>
          </a:bodyPr>
          <a:lstStyle xmlns:a="http://schemas.openxmlformats.org/drawingml/2006/main">
            <a:lvl1pPr algn="ctr" defTabSz="914400">
              <a:lnSpc>
                <a:spcPct val="90000"/>
              </a:lnSpc>
              <a:spcBef>
                <a:spcPct val="0"/>
              </a:spcBef>
              <a:buNone/>
              <a:defRPr sz="6600" b="0" kern="1200">
                <a:solidFill>
                  <a:schemeClr val="tx1">
                    <a:lumMod val="75000"/>
                  </a:schemeClr>
                </a:solidFill>
                <a:latin typeface="+mj-lt"/>
                <a:ea typeface="+mj-lt"/>
                <a:cs typeface="+mj-lt"/>
              </a:defRPr>
            </a:lvl1pPr>
          </a:lstStyle>
          <a:p xmlns:a="http://schemas.openxmlformats.org/drawingml/2006/main">
            <a:endParaRPr>
              <a:solidFill>
                <a:schemeClr val="tx2">
                  <a:lumMod val="50000"/>
                </a:schemeClr>
              </a:solidFill>
            </a:endParaRPr>
          </a:p>
        </p:txBody>
      </p:sp>
      <p:sp>
        <p:nvSpPr>
          <p:cNvPr id="18" name="Content Placeholder 2">
            <a:extLst xmlns:a="http://schemas.openxmlformats.org/drawingml/2006/main">
              <a:ext uri="{FF2B5EF4-FFF2-40B4-BE49-F238E27FC236}">
                <a16:creationId xmlns:a16="http://schemas.microsoft.com/office/drawing/2014/main" id="{B948DEF0-02E8-C66E-4062-7B1D454FFFBF}"/>
              </a:ext>
            </a:extLst>
          </p:cNvPr>
          <p:cNvSpPr>
            <a:spLocks xmlns:a="http://schemas.openxmlformats.org/drawingml/2006/main" noGrp="1"/>
          </p:cNvSpPr>
          <p:nvPr>
            <p:ph idx="1" hasCustomPrompt="1"/>
          </p:nvPr>
        </p:nvSpPr>
        <p:spPr>
          <a:xfrm xmlns:a="http://schemas.openxmlformats.org/drawingml/2006/main">
            <a:off x="586740" y="2123359"/>
            <a:ext cx="11018520" cy="4484939"/>
          </a:xfrm>
          <a:prstGeom xmlns:a="http://schemas.openxmlformats.org/drawingml/2006/main" prst="rect">
            <a:avLst/>
          </a:prstGeom>
          <a:gradFill xmlns:a="http://schemas.openxmlformats.org/drawingml/2006/main" rotWithShape="1">
            <a:gsLst>
              <a:gs pos="0">
                <a:schemeClr val="tx2">
                  <a:lumMod val="50000"/>
                </a:schemeClr>
              </a:gs>
              <a:gs pos="100000">
                <a:schemeClr val="tx2">
                  <a:lumMod val="50000"/>
                  <a:alpha val="50000"/>
                </a:schemeClr>
              </a:gs>
            </a:gsLst>
            <a:lin ang="5400000" scaled="1"/>
            <a:tileRect/>
          </a:gradFill>
        </p:spPr>
        <p:txBody>
          <a:bodyPr xmlns:a="http://schemas.openxmlformats.org/drawingml/2006/main"/>
          <a:lstStyle xmlns:a="http://schemas.openxmlformats.org/drawingml/2006/main">
            <a:lvl1pPr>
              <a:buNone/>
              <a:defRPr>
                <a:solidFill>
                  <a:schemeClr val="bg2"/>
                </a:solidFill>
              </a:defRPr>
            </a:lvl1pPr>
            <a:lvl2pPr>
              <a:buNone/>
              <a:defRPr>
                <a:solidFill>
                  <a:schemeClr val="bg2"/>
                </a:solidFill>
              </a:defRPr>
            </a:lvl2pPr>
            <a:lvl3pPr>
              <a:buNone/>
              <a:defRPr>
                <a:solidFill>
                  <a:schemeClr val="bg2"/>
                </a:solidFill>
              </a:defRPr>
            </a:lvl3pPr>
            <a:lvl4pPr>
              <a:buNone/>
              <a:defRPr>
                <a:solidFill>
                  <a:schemeClr val="bg2"/>
                </a:solidFill>
              </a:defRPr>
            </a:lvl4pPr>
            <a:lvl5pPr>
              <a:buNone/>
              <a:defRPr>
                <a:solidFill>
                  <a:schemeClr val="bg2"/>
                </a:solidFill>
              </a:defRPr>
            </a:lvl5pPr>
          </a:lstStyle>
          <a:p xmlns:a="http://schemas.openxmlformats.org/drawingml/2006/main">
            <a:r>
              <a:t>Title, Publisher. (M’s”) [Slide #] – [URL]</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p>
        </p:txBody>
      </p:sp>
      <p:sp>
        <p:nvSpPr>
          <p:cNvPr id="20" name="Title 7">
            <a:extLst xmlns:a="http://schemas.openxmlformats.org/drawingml/2006/main">
              <a:ext uri="{FF2B5EF4-FFF2-40B4-BE49-F238E27FC236}">
                <a16:creationId xmlns:a16="http://schemas.microsoft.com/office/drawing/2014/main" id="{7E505473-6819-A89F-97B0-4A88177DDF19}"/>
              </a:ext>
            </a:extLst>
          </p:cNvPr>
          <p:cNvSpPr>
            <a:spLocks xmlns:a="http://schemas.openxmlformats.org/drawingml/2006/main" noGrp="1"/>
          </p:cNvSpPr>
          <p:nvPr>
            <p:ph type="title" idx="0" hasCustomPrompt="1"/>
          </p:nvPr>
        </p:nvSpPr>
        <p:spPr>
          <a:xfrm xmlns:a="http://schemas.openxmlformats.org/drawingml/2006/main">
            <a:off x="838200" y="365125"/>
            <a:ext cx="10515600" cy="1325563"/>
          </a:xfrm>
          <a:prstGeom xmlns:a="http://schemas.openxmlformats.org/drawingml/2006/main" prst="rect">
            <a:avLst/>
          </a:prstGeom>
        </p:spPr>
        <p:txBody>
          <a:bodyPr xmlns:a="http://schemas.openxmlformats.org/drawingml/2006/main" anchor="ctr"/>
          <a:lstStyle xmlns:a="http://schemas.openxmlformats.org/drawingml/2006/main">
            <a:lvl1pPr>
              <a:buNone/>
              <a:defRPr>
                <a:solidFill>
                  <a:schemeClr val="tx2">
                    <a:lumMod val="50000"/>
                  </a:schemeClr>
                </a:solidFill>
              </a:defRPr>
            </a:lvl1pPr>
          </a:lstStyle>
          <a:p xmlns:a="http://schemas.openxmlformats.org/drawingml/2006/main">
            <a:r>
              <a:t>Lesson Resources</a:t>
            </a:r>
          </a:p>
        </p:txBody>
      </p:sp>
    </p:spTree>
  </p:cSld>
</p:sldLayout>
</file>

<file path=ppt/slideLayouts/slideLayout15.xml><?xml version="1.0" encoding="utf-8"?>
<p:sldLayout xmlns:p="http://schemas.openxmlformats.org/presentationml/2006/main" preserve="1" userDrawn="1">
  <p:cSld name="18_Title and Content">
    <p:spTree>
      <p:nvGrpSpPr>
        <p:cNvPr id="1" name=""/>
        <p:cNvGrpSpPr/>
        <p:nvPr/>
      </p:nvGrpSpPr>
      <p:grpSpPr>
        <a:xfrm xmlns:a="http://schemas.openxmlformats.org/drawingml/2006/main"/>
      </p:grpSpPr>
      <p:sp>
        <p:nvSpPr>
          <p:cNvPr id="15" name="Footer Placeholder 4">
            <a:extLst xmlns:a="http://schemas.openxmlformats.org/drawingml/2006/main">
              <a:ext uri="{FF2B5EF4-FFF2-40B4-BE49-F238E27FC236}">
                <a16:creationId xmlns:a16="http://schemas.microsoft.com/office/drawing/2014/main" id="{6B3BC3AC-D59A-9E58-4198-CD7298849C81}"/>
              </a:ext>
            </a:extLst>
          </p:cNvPr>
          <p:cNvSpPr>
            <a:spLocks xmlns:a="http://schemas.openxmlformats.org/drawingml/2006/main" noGrp="1"/>
          </p:cNvSpPr>
          <p:nvPr>
            <p:ph type="ftr" idx="11"/>
          </p:nvPr>
        </p:nvSpPr>
        <p:spPr>
          <a:xfrm xmlns:a="http://schemas.openxmlformats.org/drawingml/2006/main" rot="16200000">
            <a:off x="10227800" y="4893798"/>
            <a:ext cx="3429000" cy="499403"/>
          </a:xfrm>
        </p:spPr>
        <p:txBody>
          <a:bodyPr xmlns:a="http://schemas.openxmlformats.org/drawingml/2006/main"/>
          <a:lstStyle xmlns:a="http://schemas.openxmlformats.org/drawingml/2006/main">
            <a:lvl1pPr>
              <a:buNone/>
              <a:defRPr>
                <a:solidFill>
                  <a:schemeClr val="tx2">
                    <a:lumMod val="50000"/>
                  </a:schemeClr>
                </a:solidFill>
              </a:defRPr>
            </a:lvl1pPr>
          </a:lstStyle>
          <a:p xmlns:a="http://schemas.openxmlformats.org/drawingml/2006/main">
            <a:r>
              <a:t>Year * - Lesson +</a:t>
            </a:r>
          </a:p>
        </p:txBody>
      </p:sp>
      <p:sp>
        <p:nvSpPr>
          <p:cNvPr id="16" name="Slide Number Placeholder 5">
            <a:extLst xmlns:a="http://schemas.openxmlformats.org/drawingml/2006/main">
              <a:ext uri="{FF2B5EF4-FFF2-40B4-BE49-F238E27FC236}">
                <a16:creationId xmlns:a16="http://schemas.microsoft.com/office/drawing/2014/main" id="{A480001B-B375-E3B5-7360-8517D67AE288}"/>
              </a:ext>
            </a:extLst>
          </p:cNvPr>
          <p:cNvSpPr>
            <a:spLocks xmlns:a="http://schemas.openxmlformats.org/drawingml/2006/main" noGrp="1"/>
          </p:cNvSpPr>
          <p:nvPr>
            <p:ph type="sldNum" idx="12"/>
          </p:nvPr>
        </p:nvSpPr>
        <p:spPr>
          <a:xfrm xmlns:a="http://schemas.openxmlformats.org/drawingml/2006/main">
            <a:off x="0" y="6400800"/>
            <a:ext cx="457994" cy="457200"/>
          </a:xfrm>
          <a:prstGeom xmlns:a="http://schemas.openxmlformats.org/drawingml/2006/main" prst="rect">
            <a:avLst/>
          </a:prstGeom>
        </p:spPr>
        <p:txBody>
          <a:bodyPr xmlns:a="http://schemas.openxmlformats.org/drawingml/2006/main"/>
          <a:lstStyle xmlns:a="http://schemas.openxmlformats.org/drawingml/2006/main">
            <a:lvl1pPr>
              <a:buNone/>
              <a:defRPr>
                <a:solidFill>
                  <a:schemeClr val="tx2">
                    <a:lumMod val="50000"/>
                  </a:schemeClr>
                </a:solidFill>
              </a:defRPr>
            </a:lvl1pPr>
          </a:lstStyle>
          <a:p xmlns:a="http://schemas.openxmlformats.org/drawingml/2006/main">
            <a:fld id="{53E5846E-9ADA-461E-BCBF-BEAF1F5D5FF7}" type="slidenum">
              <a:t>‹#›</a:t>
            </a:fld>
            <a:endParaRPr/>
          </a:p>
        </p:txBody>
      </p:sp>
      <p:sp>
        <p:nvSpPr>
          <p:cNvPr id="17" name="Title 1">
            <a:extLst xmlns:a="http://schemas.openxmlformats.org/drawingml/2006/main">
              <a:ext uri="{FF2B5EF4-FFF2-40B4-BE49-F238E27FC236}">
                <a16:creationId xmlns:a16="http://schemas.microsoft.com/office/drawing/2014/main" id="{797BE328-01E2-2234-2C0D-CEEF6D8234EF}"/>
              </a:ext>
            </a:extLst>
          </p:cNvPr>
          <p:cNvSpPr>
            <a:spLocks xmlns:a="http://schemas.openxmlformats.org/drawingml/2006/main" noGrp="1"/>
          </p:cNvSpPr>
          <p:nvPr/>
        </p:nvSpPr>
        <p:spPr>
          <a:xfrm xmlns:a="http://schemas.openxmlformats.org/drawingml/2006/main">
            <a:off x="586740" y="249700"/>
            <a:ext cx="11018520" cy="1825625"/>
          </a:xfrm>
          <a:prstGeom xmlns:a="http://schemas.openxmlformats.org/drawingml/2006/main" prst="rect">
            <a:avLst/>
          </a:prstGeom>
        </p:spPr>
        <p:txBody>
          <a:bodyPr xmlns:a="http://schemas.openxmlformats.org/drawingml/2006/main" vert="horz" lIns="91440" tIns="45720" rIns="91440" bIns="45720" anchor="ctr">
            <a:noAutofit/>
          </a:bodyPr>
          <a:lstStyle xmlns:a="http://schemas.openxmlformats.org/drawingml/2006/main">
            <a:lvl1pPr algn="ctr" defTabSz="914400">
              <a:lnSpc>
                <a:spcPct val="90000"/>
              </a:lnSpc>
              <a:spcBef>
                <a:spcPct val="0"/>
              </a:spcBef>
              <a:buNone/>
              <a:defRPr sz="6600" b="0" kern="1200">
                <a:solidFill>
                  <a:schemeClr val="tx1">
                    <a:lumMod val="75000"/>
                  </a:schemeClr>
                </a:solidFill>
                <a:latin typeface="+mj-lt"/>
                <a:ea typeface="+mj-lt"/>
                <a:cs typeface="+mj-lt"/>
              </a:defRPr>
            </a:lvl1pPr>
          </a:lstStyle>
          <a:p xmlns:a="http://schemas.openxmlformats.org/drawingml/2006/main">
            <a:endParaRPr>
              <a:solidFill>
                <a:schemeClr val="tx2">
                  <a:lumMod val="50000"/>
                </a:schemeClr>
              </a:solidFill>
            </a:endParaRPr>
          </a:p>
        </p:txBody>
      </p:sp>
      <p:sp>
        <p:nvSpPr>
          <p:cNvPr id="18" name="Content Placeholder 2">
            <a:extLst xmlns:a="http://schemas.openxmlformats.org/drawingml/2006/main">
              <a:ext uri="{FF2B5EF4-FFF2-40B4-BE49-F238E27FC236}">
                <a16:creationId xmlns:a16="http://schemas.microsoft.com/office/drawing/2014/main" id="{B948DEF0-02E8-C66E-4062-7B1D454FFFBF}"/>
              </a:ext>
            </a:extLst>
          </p:cNvPr>
          <p:cNvSpPr>
            <a:spLocks xmlns:a="http://schemas.openxmlformats.org/drawingml/2006/main" noGrp="1"/>
          </p:cNvSpPr>
          <p:nvPr>
            <p:ph idx="1" hasCustomPrompt="1"/>
          </p:nvPr>
        </p:nvSpPr>
        <p:spPr>
          <a:xfrm xmlns:a="http://schemas.openxmlformats.org/drawingml/2006/main">
            <a:off x="586740" y="2123359"/>
            <a:ext cx="11018520" cy="4484939"/>
          </a:xfrm>
          <a:prstGeom xmlns:a="http://schemas.openxmlformats.org/drawingml/2006/main" prst="rect">
            <a:avLst/>
          </a:prstGeom>
          <a:gradFill xmlns:a="http://schemas.openxmlformats.org/drawingml/2006/main" rotWithShape="1">
            <a:gsLst>
              <a:gs pos="0">
                <a:schemeClr val="tx2">
                  <a:lumMod val="50000"/>
                </a:schemeClr>
              </a:gs>
              <a:gs pos="100000">
                <a:schemeClr val="tx2">
                  <a:lumMod val="50000"/>
                  <a:alpha val="50000"/>
                </a:schemeClr>
              </a:gs>
            </a:gsLst>
            <a:lin ang="5400000" scaled="1"/>
            <a:tileRect/>
          </a:gradFill>
        </p:spPr>
        <p:txBody>
          <a:bodyPr xmlns:a="http://schemas.openxmlformats.org/drawingml/2006/main"/>
          <a:lstStyle xmlns:a="http://schemas.openxmlformats.org/drawingml/2006/main">
            <a:lvl1pPr>
              <a:buNone/>
              <a:defRPr>
                <a:solidFill>
                  <a:schemeClr val="bg2"/>
                </a:solidFill>
              </a:defRPr>
            </a:lvl1pPr>
            <a:lvl2pPr>
              <a:buNone/>
              <a:defRPr>
                <a:solidFill>
                  <a:schemeClr val="bg2"/>
                </a:solidFill>
              </a:defRPr>
            </a:lvl2pPr>
            <a:lvl3pPr>
              <a:buNone/>
              <a:defRPr>
                <a:solidFill>
                  <a:schemeClr val="bg2"/>
                </a:solidFill>
              </a:defRPr>
            </a:lvl3pPr>
            <a:lvl4pPr>
              <a:buNone/>
              <a:defRPr>
                <a:solidFill>
                  <a:schemeClr val="bg2"/>
                </a:solidFill>
              </a:defRPr>
            </a:lvl4pPr>
            <a:lvl5pPr>
              <a:buNone/>
              <a:defRPr>
                <a:solidFill>
                  <a:schemeClr val="bg2"/>
                </a:solidFill>
              </a:defRPr>
            </a:lvl5pPr>
          </a:lstStyle>
          <a:p xmlns:a="http://schemas.openxmlformats.org/drawingml/2006/main">
            <a:r>
              <a:t>YX,LX – Document Title</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p>
        </p:txBody>
      </p:sp>
      <p:sp>
        <p:nvSpPr>
          <p:cNvPr id="20" name="Title 7">
            <a:extLst xmlns:a="http://schemas.openxmlformats.org/drawingml/2006/main">
              <a:ext uri="{FF2B5EF4-FFF2-40B4-BE49-F238E27FC236}">
                <a16:creationId xmlns:a16="http://schemas.microsoft.com/office/drawing/2014/main" id="{7E505473-6819-A89F-97B0-4A88177DDF19}"/>
              </a:ext>
            </a:extLst>
          </p:cNvPr>
          <p:cNvSpPr>
            <a:spLocks xmlns:a="http://schemas.openxmlformats.org/drawingml/2006/main" noGrp="1"/>
          </p:cNvSpPr>
          <p:nvPr>
            <p:ph type="title" idx="0" hasCustomPrompt="1"/>
          </p:nvPr>
        </p:nvSpPr>
        <p:spPr>
          <a:xfrm xmlns:a="http://schemas.openxmlformats.org/drawingml/2006/main">
            <a:off x="838200" y="365125"/>
            <a:ext cx="10515600" cy="1325563"/>
          </a:xfrm>
          <a:prstGeom xmlns:a="http://schemas.openxmlformats.org/drawingml/2006/main" prst="rect">
            <a:avLst/>
          </a:prstGeom>
        </p:spPr>
        <p:txBody>
          <a:bodyPr xmlns:a="http://schemas.openxmlformats.org/drawingml/2006/main" anchor="ctr"/>
          <a:lstStyle xmlns:a="http://schemas.openxmlformats.org/drawingml/2006/main">
            <a:lvl1pPr>
              <a:buNone/>
              <a:defRPr>
                <a:solidFill>
                  <a:schemeClr val="tx2">
                    <a:lumMod val="50000"/>
                  </a:schemeClr>
                </a:solidFill>
              </a:defRPr>
            </a:lvl1pPr>
          </a:lstStyle>
          <a:p xmlns:a="http://schemas.openxmlformats.org/drawingml/2006/main">
            <a:r>
              <a:t>Lesson Materials</a:t>
            </a:r>
          </a:p>
        </p:txBody>
      </p:sp>
    </p:spTree>
  </p:cSld>
</p:sldLayout>
</file>

<file path=ppt/slideLayouts/slideLayout16.xml><?xml version="1.0" encoding="utf-8"?>
<p:sldLayout xmlns:p="http://schemas.openxmlformats.org/presentationml/2006/main" userDrawn="1">
  <p:cSld name="15_Title and Content">
    <p:spTree>
      <p:nvGrpSpPr>
        <p:cNvPr id="1" name=""/>
        <p:cNvGrpSpPr/>
        <p:nvPr/>
      </p:nvGrpSpPr>
      <p:grpSpPr>
        <a:xfrm xmlns:a="http://schemas.openxmlformats.org/drawingml/2006/main"/>
      </p:grpSpPr>
      <p:sp>
        <p:nvSpPr>
          <p:cNvPr id="5" name="Footer Placeholder 4">
            <a:extLst xmlns:a="http://schemas.openxmlformats.org/drawingml/2006/main">
              <a:ext uri="{FF2B5EF4-FFF2-40B4-BE49-F238E27FC236}">
                <a16:creationId xmlns:a16="http://schemas.microsoft.com/office/drawing/2014/main" id="{1F9C42E6-3EBA-75D7-CEFA-85E9ADEBD432}"/>
              </a:ext>
            </a:extLst>
          </p:cNvPr>
          <p:cNvSpPr>
            <a:spLocks xmlns:a="http://schemas.openxmlformats.org/drawingml/2006/main" noGrp="1"/>
          </p:cNvSpPr>
          <p:nvPr>
            <p:ph type="ftr" idx="11"/>
          </p:nvPr>
        </p:nvSpPr>
        <p:spPr>
          <a:xfrm xmlns:a="http://schemas.openxmlformats.org/drawingml/2006/main" rot="16200000">
            <a:off x="10227800" y="4893798"/>
            <a:ext cx="3429000" cy="499403"/>
          </a:xfrm>
        </p:spPr>
        <p:txBody>
          <a:bodyPr xmlns:a="http://schemas.openxmlformats.org/drawingml/2006/main"/>
          <a:lstStyle xmlns:a="http://schemas.openxmlformats.org/drawingml/2006/main">
            <a:lvl1pPr>
              <a:buNone/>
              <a:defRPr>
                <a:solidFill>
                  <a:schemeClr val="tx2">
                    <a:lumMod val="50000"/>
                  </a:schemeClr>
                </a:solidFill>
              </a:defRPr>
            </a:lvl1pPr>
          </a:lstStyle>
          <a:p xmlns:a="http://schemas.openxmlformats.org/drawingml/2006/main">
            <a:r>
              <a:t>Year * - Lesson +</a:t>
            </a:r>
          </a:p>
        </p:txBody>
      </p:sp>
      <p:sp>
        <p:nvSpPr>
          <p:cNvPr id="11" name="Slide Number Placeholder 5">
            <a:extLst xmlns:a="http://schemas.openxmlformats.org/drawingml/2006/main">
              <a:ext uri="{FF2B5EF4-FFF2-40B4-BE49-F238E27FC236}">
                <a16:creationId xmlns:a16="http://schemas.microsoft.com/office/drawing/2014/main" id="{F4FCC4F9-10E7-54F1-BAAC-3EC046996A34}"/>
              </a:ext>
            </a:extLst>
          </p:cNvPr>
          <p:cNvSpPr>
            <a:spLocks xmlns:a="http://schemas.openxmlformats.org/drawingml/2006/main" noGrp="1"/>
          </p:cNvSpPr>
          <p:nvPr>
            <p:ph type="sldNum" idx="12"/>
          </p:nvPr>
        </p:nvSpPr>
        <p:spPr>
          <a:xfrm xmlns:a="http://schemas.openxmlformats.org/drawingml/2006/main">
            <a:off x="0" y="6400800"/>
            <a:ext cx="457994" cy="457200"/>
          </a:xfrm>
          <a:prstGeom xmlns:a="http://schemas.openxmlformats.org/drawingml/2006/main" prst="rect">
            <a:avLst/>
          </a:prstGeom>
        </p:spPr>
        <p:txBody>
          <a:bodyPr xmlns:a="http://schemas.openxmlformats.org/drawingml/2006/main"/>
          <a:lstStyle xmlns:a="http://schemas.openxmlformats.org/drawingml/2006/main">
            <a:lvl1pPr>
              <a:buNone/>
              <a:defRPr>
                <a:solidFill>
                  <a:schemeClr val="tx2">
                    <a:lumMod val="50000"/>
                  </a:schemeClr>
                </a:solidFill>
              </a:defRPr>
            </a:lvl1pPr>
          </a:lstStyle>
          <a:p xmlns:a="http://schemas.openxmlformats.org/drawingml/2006/main">
            <a:fld id="{53E5846E-9ADA-461E-BCBF-BEAF1F5D5FF7}" type="slidenum">
              <a:t>‹#›</a:t>
            </a:fld>
            <a:endParaRPr/>
          </a:p>
        </p:txBody>
      </p:sp>
      <p:sp>
        <p:nvSpPr>
          <p:cNvPr id="6" name="Title 1">
            <a:extLst xmlns:a="http://schemas.openxmlformats.org/drawingml/2006/main">
              <a:ext uri="{FF2B5EF4-FFF2-40B4-BE49-F238E27FC236}">
                <a16:creationId xmlns:a16="http://schemas.microsoft.com/office/drawing/2014/main" id="{8FF018E4-E5E3-7AEE-21A3-BE542CE49C96}"/>
              </a:ext>
            </a:extLst>
          </p:cNvPr>
          <p:cNvSpPr>
            <a:spLocks xmlns:a="http://schemas.openxmlformats.org/drawingml/2006/main" noGrp="1"/>
          </p:cNvSpPr>
          <p:nvPr/>
        </p:nvSpPr>
        <p:spPr>
          <a:xfrm xmlns:a="http://schemas.openxmlformats.org/drawingml/2006/main">
            <a:off x="586740" y="249700"/>
            <a:ext cx="11018520" cy="1825625"/>
          </a:xfrm>
          <a:prstGeom xmlns:a="http://schemas.openxmlformats.org/drawingml/2006/main" prst="rect">
            <a:avLst/>
          </a:prstGeom>
        </p:spPr>
        <p:txBody>
          <a:bodyPr xmlns:a="http://schemas.openxmlformats.org/drawingml/2006/main" vert="horz" lIns="91440" tIns="45720" rIns="91440" bIns="45720" anchor="ctr">
            <a:noAutofit/>
          </a:bodyPr>
          <a:lstStyle xmlns:a="http://schemas.openxmlformats.org/drawingml/2006/main">
            <a:lvl1pPr algn="ctr" defTabSz="914400">
              <a:lnSpc>
                <a:spcPct val="90000"/>
              </a:lnSpc>
              <a:spcBef>
                <a:spcPct val="0"/>
              </a:spcBef>
              <a:buNone/>
              <a:defRPr sz="6600" b="0" kern="1200">
                <a:solidFill>
                  <a:schemeClr val="tx1">
                    <a:lumMod val="75000"/>
                  </a:schemeClr>
                </a:solidFill>
                <a:latin typeface="+mj-lt"/>
                <a:ea typeface="+mj-lt"/>
                <a:cs typeface="+mj-lt"/>
              </a:defRPr>
            </a:lvl1pPr>
          </a:lstStyle>
          <a:p xmlns:a="http://schemas.openxmlformats.org/drawingml/2006/main">
            <a:endParaRPr>
              <a:solidFill>
                <a:schemeClr val="tx2">
                  <a:lumMod val="50000"/>
                </a:schemeClr>
              </a:solidFill>
            </a:endParaRPr>
          </a:p>
        </p:txBody>
      </p:sp>
      <p:sp>
        <p:nvSpPr>
          <p:cNvPr id="3" name="Content Placeholder 2">
            <a:extLst xmlns:a="http://schemas.openxmlformats.org/drawingml/2006/main">
              <a:ext uri="{FF2B5EF4-FFF2-40B4-BE49-F238E27FC236}">
                <a16:creationId xmlns:a16="http://schemas.microsoft.com/office/drawing/2014/main" id="{03D035B6-E20E-36D4-E75D-8559B2E25E0A}"/>
              </a:ext>
            </a:extLst>
          </p:cNvPr>
          <p:cNvSpPr>
            <a:spLocks xmlns:a="http://schemas.openxmlformats.org/drawingml/2006/main" noGrp="1"/>
          </p:cNvSpPr>
          <p:nvPr>
            <p:ph idx="1" hasCustomPrompt="1"/>
          </p:nvPr>
        </p:nvSpPr>
        <p:spPr>
          <a:xfrm xmlns:a="http://schemas.openxmlformats.org/drawingml/2006/main">
            <a:off x="586740" y="2123359"/>
            <a:ext cx="11018520" cy="4484939"/>
          </a:xfrm>
          <a:prstGeom xmlns:a="http://schemas.openxmlformats.org/drawingml/2006/main" prst="rect">
            <a:avLst/>
          </a:prstGeom>
          <a:gradFill xmlns:a="http://schemas.openxmlformats.org/drawingml/2006/main" rotWithShape="1">
            <a:gsLst>
              <a:gs pos="0">
                <a:schemeClr val="tx2">
                  <a:lumMod val="50000"/>
                </a:schemeClr>
              </a:gs>
              <a:gs pos="100000">
                <a:schemeClr val="tx2">
                  <a:lumMod val="50000"/>
                  <a:alpha val="50000"/>
                </a:schemeClr>
              </a:gs>
            </a:gsLst>
            <a:lin ang="5400000" scaled="1"/>
            <a:tileRect/>
          </a:gradFill>
        </p:spPr>
        <p:txBody>
          <a:bodyPr xmlns:a="http://schemas.openxmlformats.org/drawingml/2006/main"/>
          <a:lstStyle xmlns:a="http://schemas.openxmlformats.org/drawingml/2006/main">
            <a:lvl1pPr>
              <a:buNone/>
              <a:defRPr>
                <a:solidFill>
                  <a:schemeClr val="bg2"/>
                </a:solidFill>
              </a:defRPr>
            </a:lvl1pPr>
            <a:lvl2pPr>
              <a:buNone/>
              <a:defRPr>
                <a:solidFill>
                  <a:schemeClr val="bg2"/>
                </a:solidFill>
              </a:defRPr>
            </a:lvl2pPr>
            <a:lvl3pPr>
              <a:buNone/>
              <a:defRPr>
                <a:solidFill>
                  <a:schemeClr val="bg2"/>
                </a:solidFill>
              </a:defRPr>
            </a:lvl3pPr>
            <a:lvl4pPr>
              <a:buNone/>
              <a:defRPr>
                <a:solidFill>
                  <a:schemeClr val="bg2"/>
                </a:solidFill>
              </a:defRPr>
            </a:lvl4pPr>
            <a:lvl5pPr>
              <a:buNone/>
              <a:defRPr>
                <a:solidFill>
                  <a:schemeClr val="bg2"/>
                </a:solidFill>
              </a:defRPr>
            </a:lvl5pPr>
          </a:lstStyle>
          <a:p xmlns:a="http://schemas.openxmlformats.org/drawingml/2006/main">
            <a:r>
              <a:t>Author. </a:t>
            </a:r>
            <a:r>
              <a:rPr i="1"/>
              <a:t>Title</a:t>
            </a:r>
            <a:r>
              <a:t>. Print House: Publisher, Date. #ISBN</a:t>
            </a:r>
            <a:endParaRP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p>
        </p:txBody>
      </p:sp>
      <p:sp>
        <p:nvSpPr>
          <p:cNvPr id="8" name="Title 7">
            <a:extLst xmlns:a="http://schemas.openxmlformats.org/drawingml/2006/main">
              <a:ext uri="{FF2B5EF4-FFF2-40B4-BE49-F238E27FC236}">
                <a16:creationId xmlns:a16="http://schemas.microsoft.com/office/drawing/2014/main" id="{C03114D9-0D6C-3483-6AC9-CFC5D6EA2492}"/>
              </a:ext>
            </a:extLst>
          </p:cNvPr>
          <p:cNvSpPr>
            <a:spLocks xmlns:a="http://schemas.openxmlformats.org/drawingml/2006/main" noGrp="1"/>
          </p:cNvSpPr>
          <p:nvPr>
            <p:ph type="title" idx="0" hasCustomPrompt="1"/>
          </p:nvPr>
        </p:nvSpPr>
        <p:spPr>
          <a:xfrm xmlns:a="http://schemas.openxmlformats.org/drawingml/2006/main">
            <a:off x="838200" y="365125"/>
            <a:ext cx="10515600" cy="1325563"/>
          </a:xfrm>
          <a:prstGeom xmlns:a="http://schemas.openxmlformats.org/drawingml/2006/main" prst="rect">
            <a:avLst/>
          </a:prstGeom>
        </p:spPr>
        <p:txBody>
          <a:bodyPr xmlns:a="http://schemas.openxmlformats.org/drawingml/2006/main" anchor="ctr"/>
          <a:lstStyle xmlns:a="http://schemas.openxmlformats.org/drawingml/2006/main">
            <a:lvl1pPr>
              <a:buNone/>
              <a:defRPr>
                <a:solidFill>
                  <a:schemeClr val="tx2">
                    <a:lumMod val="50000"/>
                  </a:schemeClr>
                </a:solidFill>
              </a:defRPr>
            </a:lvl1pPr>
          </a:lstStyle>
          <a:p xmlns:a="http://schemas.openxmlformats.org/drawingml/2006/main">
            <a:r>
              <a:t>References</a:t>
            </a:r>
          </a:p>
        </p:txBody>
      </p:sp>
    </p:spTree>
  </p:cSld>
</p:sldLayout>
</file>

<file path=ppt/slideLayouts/slideLayout17.xml><?xml version="1.0" encoding="utf-8"?>
<p:sldLayout xmlns:p="http://schemas.openxmlformats.org/presentationml/2006/main" preserve="1" userDrawn="1">
  <p:cSld name="19_Title and Content">
    <p:spTree>
      <p:nvGrpSpPr>
        <p:cNvPr id="1" name=""/>
        <p:cNvGrpSpPr/>
        <p:nvPr/>
      </p:nvGrpSpPr>
      <p:grpSpPr>
        <a:xfrm xmlns:a="http://schemas.openxmlformats.org/drawingml/2006/main"/>
      </p:grpSpPr>
      <p:sp>
        <p:nvSpPr>
          <p:cNvPr id="11" name="Slide Number Placeholder 5">
            <a:extLst xmlns:a="http://schemas.openxmlformats.org/drawingml/2006/main">
              <a:ext uri="{FF2B5EF4-FFF2-40B4-BE49-F238E27FC236}">
                <a16:creationId xmlns:a16="http://schemas.microsoft.com/office/drawing/2014/main" id="{F4FCC4F9-10E7-54F1-BAAC-3EC046996A34}"/>
              </a:ext>
            </a:extLst>
          </p:cNvPr>
          <p:cNvSpPr>
            <a:spLocks xmlns:a="http://schemas.openxmlformats.org/drawingml/2006/main" noGrp="1"/>
          </p:cNvSpPr>
          <p:nvPr>
            <p:ph type="sldNum" idx="12"/>
          </p:nvPr>
        </p:nvSpPr>
        <p:spPr>
          <a:xfrm xmlns:a="http://schemas.openxmlformats.org/drawingml/2006/main">
            <a:off x="0" y="6400800"/>
            <a:ext cx="457994" cy="457200"/>
          </a:xfrm>
          <a:prstGeom xmlns:a="http://schemas.openxmlformats.org/drawingml/2006/main" prst="rect">
            <a:avLst/>
          </a:prstGeom>
        </p:spPr>
        <p:txBody>
          <a:bodyPr xmlns:a="http://schemas.openxmlformats.org/drawingml/2006/main"/>
          <a:lstStyle xmlns:a="http://schemas.openxmlformats.org/drawingml/2006/main">
            <a:lvl1pPr>
              <a:buNone/>
              <a:defRPr>
                <a:solidFill>
                  <a:schemeClr val="tx2">
                    <a:lumMod val="50000"/>
                  </a:schemeClr>
                </a:solidFill>
              </a:defRPr>
            </a:lvl1pPr>
          </a:lstStyle>
          <a:p xmlns:a="http://schemas.openxmlformats.org/drawingml/2006/main">
            <a:fld id="{53E5846E-9ADA-461E-BCBF-BEAF1F5D5FF7}" type="slidenum">
              <a:t>‹#›</a:t>
            </a:fld>
            <a:endParaRPr/>
          </a:p>
        </p:txBody>
      </p:sp>
      <p:sp>
        <p:nvSpPr>
          <p:cNvPr id="6" name="Title 1">
            <a:extLst xmlns:a="http://schemas.openxmlformats.org/drawingml/2006/main">
              <a:ext uri="{FF2B5EF4-FFF2-40B4-BE49-F238E27FC236}">
                <a16:creationId xmlns:a16="http://schemas.microsoft.com/office/drawing/2014/main" id="{8FF018E4-E5E3-7AEE-21A3-BE542CE49C96}"/>
              </a:ext>
            </a:extLst>
          </p:cNvPr>
          <p:cNvSpPr>
            <a:spLocks xmlns:a="http://schemas.openxmlformats.org/drawingml/2006/main" noGrp="1"/>
          </p:cNvSpPr>
          <p:nvPr/>
        </p:nvSpPr>
        <p:spPr>
          <a:xfrm xmlns:a="http://schemas.openxmlformats.org/drawingml/2006/main">
            <a:off x="586740" y="249700"/>
            <a:ext cx="11018520" cy="1825625"/>
          </a:xfrm>
          <a:prstGeom xmlns:a="http://schemas.openxmlformats.org/drawingml/2006/main" prst="rect">
            <a:avLst/>
          </a:prstGeom>
        </p:spPr>
        <p:txBody>
          <a:bodyPr xmlns:a="http://schemas.openxmlformats.org/drawingml/2006/main" vert="horz" lIns="91440" tIns="45720" rIns="91440" bIns="45720" anchor="ctr">
            <a:noAutofit/>
          </a:bodyPr>
          <a:lstStyle xmlns:a="http://schemas.openxmlformats.org/drawingml/2006/main">
            <a:lvl1pPr algn="ctr" defTabSz="914400">
              <a:lnSpc>
                <a:spcPct val="90000"/>
              </a:lnSpc>
              <a:spcBef>
                <a:spcPct val="0"/>
              </a:spcBef>
              <a:buNone/>
              <a:defRPr sz="6600" b="0" kern="1200">
                <a:solidFill>
                  <a:schemeClr val="tx1">
                    <a:lumMod val="75000"/>
                  </a:schemeClr>
                </a:solidFill>
                <a:latin typeface="+mj-lt"/>
                <a:ea typeface="+mj-lt"/>
                <a:cs typeface="+mj-lt"/>
              </a:defRPr>
            </a:lvl1pPr>
          </a:lstStyle>
          <a:p xmlns:a="http://schemas.openxmlformats.org/drawingml/2006/main">
            <a:endParaRPr>
              <a:solidFill>
                <a:schemeClr val="tx2">
                  <a:lumMod val="50000"/>
                </a:schemeClr>
              </a:solidFill>
            </a:endParaRPr>
          </a:p>
        </p:txBody>
      </p:sp>
      <p:sp>
        <p:nvSpPr>
          <p:cNvPr id="8" name="Title 7">
            <a:extLst xmlns:a="http://schemas.openxmlformats.org/drawingml/2006/main">
              <a:ext uri="{FF2B5EF4-FFF2-40B4-BE49-F238E27FC236}">
                <a16:creationId xmlns:a16="http://schemas.microsoft.com/office/drawing/2014/main" id="{C03114D9-0D6C-3483-6AC9-CFC5D6EA2492}"/>
              </a:ext>
            </a:extLst>
          </p:cNvPr>
          <p:cNvSpPr>
            <a:spLocks xmlns:a="http://schemas.openxmlformats.org/drawingml/2006/main" noGrp="1"/>
          </p:cNvSpPr>
          <p:nvPr>
            <p:ph type="title" idx="0" hasCustomPrompt="1"/>
          </p:nvPr>
        </p:nvSpPr>
        <p:spPr>
          <a:xfrm xmlns:a="http://schemas.openxmlformats.org/drawingml/2006/main">
            <a:off x="5157788" y="5909400"/>
            <a:ext cx="7200000" cy="720000"/>
          </a:xfrm>
          <a:prstGeom xmlns:a="http://schemas.openxmlformats.org/drawingml/2006/main" prst="roundRect">
            <a:avLst/>
          </a:prstGeom>
          <a:solidFill xmlns:a="http://schemas.openxmlformats.org/drawingml/2006/main">
            <a:schemeClr val="dk1">
              <a:alpha val="50000"/>
            </a:schemeClr>
          </a:solidFill>
          <a:ln xmlns:a="http://schemas.openxmlformats.org/drawingml/2006/main">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idx="minor">
            <a:schemeClr val="lt1"/>
          </a:fontRef>
        </p:style>
        <p:txBody>
          <a:bodyPr xmlns:a="http://schemas.openxmlformats.org/drawingml/2006/main" anchor="ctr"/>
          <a:lstStyle xmlns:a="http://schemas.openxmlformats.org/drawingml/2006/main">
            <a:lvl1pPr marL="144000" indent="0" algn="l" defTabSz="914400">
              <a:lnSpc>
                <a:spcPct val="100000"/>
              </a:lnSpc>
              <a:spcBef>
                <a:spcPts val="0"/>
              </a:spcBef>
              <a:buFont typeface="Arial"/>
              <a:buNone/>
              <a:defRPr sz="3200" kern="1200">
                <a:solidFill>
                  <a:schemeClr val="bg2"/>
                </a:solidFill>
                <a:latin typeface="+mn-lt"/>
                <a:ea typeface="+mn-lt"/>
                <a:cs typeface="+mn-lt"/>
              </a:defRPr>
            </a:lvl1pPr>
          </a:lstStyle>
          <a:p xmlns:a="http://schemas.openxmlformats.org/drawingml/2006/main">
            <a:r>
              <a:t>Title, Artist. Date.</a:t>
            </a:r>
          </a:p>
        </p:txBody>
      </p:sp>
    </p:spTree>
  </p:cSld>
</p:sldLayout>
</file>

<file path=ppt/slideLayouts/slideLayout2.xml><?xml version="1.0" encoding="utf-8"?>
<p:sldLayout xmlns:p="http://schemas.openxmlformats.org/presentationml/2006/main" userDrawn="1">
  <p:cSld name="1_Title Slide">
    <p:bg>
      <p:bgPr>
        <a:gradFill xmlns:a="http://schemas.openxmlformats.org/drawingml/2006/main" rotWithShape="1">
          <a:gsLst>
            <a:gs pos="50000">
              <a:schemeClr val="bg1">
                <a:lumMod val="100000"/>
              </a:schemeClr>
            </a:gs>
            <a:gs pos="100000">
              <a:schemeClr val="bg1">
                <a:lumMod val="80000"/>
              </a:schemeClr>
            </a:gs>
            <a:gs pos="0">
              <a:schemeClr val="bg1">
                <a:lumMod val="40000"/>
                <a:lumOff val="60000"/>
              </a:schemeClr>
            </a:gs>
          </a:gsLst>
          <a:lin ang="13500000" scaled="1"/>
          <a:tileRect/>
        </a:gradFill>
      </p:bgPr>
    </p:bg>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B4C8E104-B55B-31E4-8849-0CD9954966D7}"/>
              </a:ext>
            </a:extLst>
          </p:cNvPr>
          <p:cNvSpPr>
            <a:spLocks xmlns:a="http://schemas.openxmlformats.org/drawingml/2006/main" noGrp="1"/>
          </p:cNvSpPr>
          <p:nvPr>
            <p:ph type="title" idx="0"/>
          </p:nvPr>
        </p:nvSpPr>
        <p:spPr>
          <a:xfrm xmlns:a="http://schemas.openxmlformats.org/drawingml/2006/main">
            <a:off x="0" y="0"/>
            <a:ext cx="6096000" cy="1825625"/>
          </a:xfrm>
        </p:spPr>
        <p:txBody>
          <a:bodyPr xmlns:a="http://schemas.openxmlformats.org/drawingml/2006/main"/>
          <a:lstStyle xmlns:a="http://schemas.openxmlformats.org/drawingml/2006/main">
            <a:lvl1pPr algn="ctr">
              <a:buNone/>
              <a:defRPr b="1"/>
            </a:lvl1pPr>
          </a:lstStyle>
          <a:p xmlns:a="http://schemas.openxmlformats.org/drawingml/2006/main">
            <a:r>
              <a:t>Click to edit Master title</a:t>
            </a:r>
          </a:p>
        </p:txBody>
      </p:sp>
      <p:sp>
        <p:nvSpPr>
          <p:cNvPr id="3" name="Date Placeholder 3">
            <a:extLst xmlns:a="http://schemas.openxmlformats.org/drawingml/2006/main">
              <a:ext uri="{FF2B5EF4-FFF2-40B4-BE49-F238E27FC236}">
                <a16:creationId xmlns:a16="http://schemas.microsoft.com/office/drawing/2014/main" id="{08786CED-72B0-AB0C-6370-11F03E33F2DF}"/>
              </a:ext>
            </a:extLst>
          </p:cNvPr>
          <p:cNvSpPr>
            <a:spLocks xmlns:a="http://schemas.openxmlformats.org/drawingml/2006/main" noGrp="1"/>
          </p:cNvSpPr>
          <p:nvPr>
            <p:ph type="dt" idx="10"/>
          </p:nvPr>
        </p:nvSpPr>
        <p:spPr>
          <a:xfrm xmlns:a="http://schemas.openxmlformats.org/drawingml/2006/main">
            <a:off x="9977120" y="0"/>
            <a:ext cx="2214880" cy="499403"/>
          </a:xfrm>
        </p:spPr>
        <p:txBody>
          <a:bodyPr xmlns:a="http://schemas.openxmlformats.org/drawingml/2006/main"/>
          <a:lstStyle xmlns:a="http://schemas.openxmlformats.org/drawingml/2006/main"/>
          <a:p xmlns:a="http://schemas.openxmlformats.org/drawingml/2006/main">
            <a:fld id="{C4A3B219-CAF7-46F4-A3F5-A537AEF86B11}" type="datetime1">
              <a:t>10/08/2025</a:t>
            </a:fld>
            <a:endParaRPr/>
          </a:p>
        </p:txBody>
      </p:sp>
      <p:sp>
        <p:nvSpPr>
          <p:cNvPr id="14" name="Footer Placeholder 4">
            <a:extLst xmlns:a="http://schemas.openxmlformats.org/drawingml/2006/main">
              <a:ext uri="{FF2B5EF4-FFF2-40B4-BE49-F238E27FC236}">
                <a16:creationId xmlns:a16="http://schemas.microsoft.com/office/drawing/2014/main" id="{37BF2DB7-C769-95B2-758C-12FCDF29863B}"/>
              </a:ext>
            </a:extLst>
          </p:cNvPr>
          <p:cNvSpPr>
            <a:spLocks xmlns:a="http://schemas.openxmlformats.org/drawingml/2006/main" noGrp="1"/>
          </p:cNvSpPr>
          <p:nvPr>
            <p:ph type="ftr" idx="11"/>
          </p:nvPr>
        </p:nvSpPr>
        <p:spPr>
          <a:xfrm xmlns:a="http://schemas.openxmlformats.org/drawingml/2006/main" rot="16200000">
            <a:off x="10227800" y="4893798"/>
            <a:ext cx="3429000" cy="499403"/>
          </a:xfrm>
        </p:spPr>
        <p:txBody>
          <a:bodyPr xmlns:a="http://schemas.openxmlformats.org/drawingml/2006/main"/>
          <a:lstStyle xmlns:a="http://schemas.openxmlformats.org/drawingml/2006/main">
            <a:lvl1pPr>
              <a:buNone/>
              <a:defRPr>
                <a:solidFill>
                  <a:schemeClr val="tx1"/>
                </a:solidFill>
              </a:defRPr>
            </a:lvl1pPr>
          </a:lstStyle>
          <a:p xmlns:a="http://schemas.openxmlformats.org/drawingml/2006/main">
            <a:r>
              <a:t>Year * - Lesson +</a:t>
            </a:r>
          </a:p>
        </p:txBody>
      </p:sp>
      <p:sp>
        <p:nvSpPr>
          <p:cNvPr id="21" name="Slide Number Placeholder 5">
            <a:extLst xmlns:a="http://schemas.openxmlformats.org/drawingml/2006/main">
              <a:ext uri="{FF2B5EF4-FFF2-40B4-BE49-F238E27FC236}">
                <a16:creationId xmlns:a16="http://schemas.microsoft.com/office/drawing/2014/main" id="{DE164FB7-9DD3-6E08-05D1-A3C165D7F008}"/>
              </a:ext>
            </a:extLst>
          </p:cNvPr>
          <p:cNvSpPr>
            <a:spLocks xmlns:a="http://schemas.openxmlformats.org/drawingml/2006/main" noGrp="1"/>
          </p:cNvSpPr>
          <p:nvPr>
            <p:ph type="sldNum" idx="12"/>
          </p:nvPr>
        </p:nvSpPr>
        <p:spPr>
          <a:xfrm xmlns:a="http://schemas.openxmlformats.org/drawingml/2006/main">
            <a:off x="0" y="6400800"/>
            <a:ext cx="457994" cy="457200"/>
          </a:xfrm>
          <a:prstGeom xmlns:a="http://schemas.openxmlformats.org/drawingml/2006/main" prst="rect">
            <a:avLst/>
          </a:prstGeom>
        </p:spPr>
        <p:txBody>
          <a:bodyPr xmlns:a="http://schemas.openxmlformats.org/drawingml/2006/main"/>
          <a:lstStyle xmlns:a="http://schemas.openxmlformats.org/drawingml/2006/main">
            <a:lvl1pPr>
              <a:buNone/>
              <a:defRPr>
                <a:solidFill>
                  <a:schemeClr val="bg1">
                    <a:lumMod val="60000"/>
                    <a:lumOff val="40000"/>
                  </a:schemeClr>
                </a:solidFill>
              </a:defRPr>
            </a:lvl1pPr>
          </a:lstStyle>
          <a:p xmlns:a="http://schemas.openxmlformats.org/drawingml/2006/main">
            <a:fld id="{53E5846E-9ADA-461E-BCBF-BEAF1F5D5FF7}" type="slidenum">
              <a:t>‹#›</a:t>
            </a:fld>
            <a:endParaRPr/>
          </a:p>
        </p:txBody>
      </p:sp>
      <p:sp>
        <p:nvSpPr>
          <p:cNvPr id="22" name="Content Placeholder 2">
            <a:extLst xmlns:a="http://schemas.openxmlformats.org/drawingml/2006/main">
              <a:ext uri="{FF2B5EF4-FFF2-40B4-BE49-F238E27FC236}">
                <a16:creationId xmlns:a16="http://schemas.microsoft.com/office/drawing/2014/main" id="{219371DD-BBD3-4487-190C-12EF01DDBE59}"/>
              </a:ext>
            </a:extLst>
          </p:cNvPr>
          <p:cNvSpPr>
            <a:spLocks xmlns:a="http://schemas.openxmlformats.org/drawingml/2006/main" noGrp="1"/>
          </p:cNvSpPr>
          <p:nvPr>
            <p:ph idx="1"/>
          </p:nvPr>
        </p:nvSpPr>
        <p:spPr>
          <a:xfrm xmlns:a="http://schemas.openxmlformats.org/drawingml/2006/main">
            <a:off x="249701" y="1825625"/>
            <a:ext cx="5596598" cy="4782674"/>
          </a:xfrm>
        </p:spPr>
        <p:txBody>
          <a:bodyPr xmlns:a="http://schemas.openxmlformats.org/drawingml/2006/main"/>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p>
        </p:txBody>
      </p:sp>
    </p:spTree>
  </p:cSld>
</p:sldLayout>
</file>

<file path=ppt/slideLayouts/slideLayout3.xml><?xml version="1.0" encoding="utf-8"?>
<p:sldLayout xmlns:p="http://schemas.openxmlformats.org/presentationml/2006/main" preserve="1" userDrawn="1">
  <p:cSld name="2_Title and Conten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FEFEA4D7-85A7-F14E-09CF-A9C41F379A41}"/>
              </a:ext>
            </a:extLst>
          </p:cNvPr>
          <p:cNvSpPr>
            <a:spLocks xmlns:a="http://schemas.openxmlformats.org/drawingml/2006/main" noGrp="1"/>
          </p:cNvSpPr>
          <p:nvPr>
            <p:ph type="title" idx="0"/>
          </p:nvPr>
        </p:nvSpPr>
        <p:spPr>
          <a:xfrm xmlns:a="http://schemas.openxmlformats.org/drawingml/2006/main">
            <a:off x="0" y="0"/>
            <a:ext cx="6096000" cy="1825625"/>
          </a:xfrm>
        </p:spPr>
        <p:txBody>
          <a:bodyPr xmlns:a="http://schemas.openxmlformats.org/drawingml/2006/main"/>
          <a:lstStyle xmlns:a="http://schemas.openxmlformats.org/drawingml/2006/main">
            <a:lvl1pPr algn="ctr">
              <a:buNone/>
              <a:defRPr/>
            </a:lvl1pPr>
          </a:lstStyle>
          <a:p xmlns:a="http://schemas.openxmlformats.org/drawingml/2006/main">
            <a:r>
              <a:t>Click to edit Master title</a:t>
            </a:r>
          </a:p>
        </p:txBody>
      </p:sp>
      <p:sp>
        <p:nvSpPr>
          <p:cNvPr id="4" name="Date Placeholder 3">
            <a:extLst xmlns:a="http://schemas.openxmlformats.org/drawingml/2006/main">
              <a:ext uri="{FF2B5EF4-FFF2-40B4-BE49-F238E27FC236}">
                <a16:creationId xmlns:a16="http://schemas.microsoft.com/office/drawing/2014/main" id="{D24F39D3-CFFD-DA7F-2A39-ABDB36D6F6AA}"/>
              </a:ext>
            </a:extLst>
          </p:cNvPr>
          <p:cNvSpPr>
            <a:spLocks xmlns:a="http://schemas.openxmlformats.org/drawingml/2006/main" noGrp="1"/>
          </p:cNvSpPr>
          <p:nvPr>
            <p:ph type="dt" idx="10"/>
          </p:nvPr>
        </p:nvSpPr>
        <p:spPr>
          <a:xfrm xmlns:a="http://schemas.openxmlformats.org/drawingml/2006/main">
            <a:off x="9977120" y="0"/>
            <a:ext cx="2214880" cy="499403"/>
          </a:xfrm>
        </p:spPr>
        <p:txBody>
          <a:bodyPr xmlns:a="http://schemas.openxmlformats.org/drawingml/2006/main"/>
          <a:lstStyle xmlns:a="http://schemas.openxmlformats.org/drawingml/2006/main"/>
          <a:p xmlns:a="http://schemas.openxmlformats.org/drawingml/2006/main">
            <a:fld id="{2835613E-DE3D-40E1-997D-6BA1673DCE60}" type="datetime1">
              <a:t>10/08/2025</a:t>
            </a:fld>
            <a:endParaRPr/>
          </a:p>
        </p:txBody>
      </p:sp>
      <p:sp>
        <p:nvSpPr>
          <p:cNvPr id="5" name="Footer Placeholder 4">
            <a:extLst xmlns:a="http://schemas.openxmlformats.org/drawingml/2006/main">
              <a:ext uri="{FF2B5EF4-FFF2-40B4-BE49-F238E27FC236}">
                <a16:creationId xmlns:a16="http://schemas.microsoft.com/office/drawing/2014/main" id="{1F9C42E6-3EBA-75D7-CEFA-85E9ADEBD432}"/>
              </a:ext>
            </a:extLst>
          </p:cNvPr>
          <p:cNvSpPr>
            <a:spLocks xmlns:a="http://schemas.openxmlformats.org/drawingml/2006/main" noGrp="1"/>
          </p:cNvSpPr>
          <p:nvPr>
            <p:ph type="ftr" idx="11"/>
          </p:nvPr>
        </p:nvSpPr>
        <p:spPr>
          <a:xfrm xmlns:a="http://schemas.openxmlformats.org/drawingml/2006/main" rot="16200000">
            <a:off x="10227800" y="4893798"/>
            <a:ext cx="3429000" cy="499403"/>
          </a:xfrm>
        </p:spPr>
        <p:txBody>
          <a:bodyPr xmlns:a="http://schemas.openxmlformats.org/drawingml/2006/main"/>
          <a:lstStyle xmlns:a="http://schemas.openxmlformats.org/drawingml/2006/main">
            <a:lvl1pPr>
              <a:buNone/>
              <a:defRPr>
                <a:solidFill>
                  <a:schemeClr val="tx1"/>
                </a:solidFill>
              </a:defRPr>
            </a:lvl1pPr>
          </a:lstStyle>
          <a:p xmlns:a="http://schemas.openxmlformats.org/drawingml/2006/main">
            <a:r>
              <a:t>Year * - Lesson +</a:t>
            </a:r>
          </a:p>
        </p:txBody>
      </p:sp>
      <p:sp>
        <p:nvSpPr>
          <p:cNvPr id="17" name="Content Placeholder 2">
            <a:extLst xmlns:a="http://schemas.openxmlformats.org/drawingml/2006/main">
              <a:ext uri="{FF2B5EF4-FFF2-40B4-BE49-F238E27FC236}">
                <a16:creationId xmlns:a16="http://schemas.microsoft.com/office/drawing/2014/main" id="{54EBD78A-417B-A9EE-B3B1-D66544678F90}"/>
              </a:ext>
            </a:extLst>
          </p:cNvPr>
          <p:cNvSpPr>
            <a:spLocks xmlns:a="http://schemas.openxmlformats.org/drawingml/2006/main" noGrp="1"/>
          </p:cNvSpPr>
          <p:nvPr>
            <p:ph idx="1"/>
          </p:nvPr>
        </p:nvSpPr>
        <p:spPr>
          <a:xfrm xmlns:a="http://schemas.openxmlformats.org/drawingml/2006/main">
            <a:off x="249701" y="1825625"/>
            <a:ext cx="5596598" cy="4782674"/>
          </a:xfrm>
        </p:spPr>
        <p:txBody>
          <a:bodyPr xmlns:a="http://schemas.openxmlformats.org/drawingml/2006/main"/>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p>
        </p:txBody>
      </p:sp>
      <p:sp>
        <p:nvSpPr>
          <p:cNvPr id="27" name="Slide Number Placeholder 5">
            <a:extLst xmlns:a="http://schemas.openxmlformats.org/drawingml/2006/main">
              <a:ext uri="{FF2B5EF4-FFF2-40B4-BE49-F238E27FC236}">
                <a16:creationId xmlns:a16="http://schemas.microsoft.com/office/drawing/2014/main" id="{34B27B38-995A-54B7-057A-D4A0FE4EAAC6}"/>
              </a:ext>
            </a:extLst>
          </p:cNvPr>
          <p:cNvSpPr>
            <a:spLocks xmlns:a="http://schemas.openxmlformats.org/drawingml/2006/main" noGrp="1"/>
          </p:cNvSpPr>
          <p:nvPr>
            <p:ph type="sldNum" idx="12"/>
          </p:nvPr>
        </p:nvSpPr>
        <p:spPr>
          <a:xfrm xmlns:a="http://schemas.openxmlformats.org/drawingml/2006/main">
            <a:off x="0" y="6400800"/>
            <a:ext cx="457994" cy="457200"/>
          </a:xfrm>
          <a:prstGeom xmlns:a="http://schemas.openxmlformats.org/drawingml/2006/main" prst="rect">
            <a:avLst/>
          </a:prstGeom>
        </p:spPr>
        <p:txBody>
          <a:bodyPr xmlns:a="http://schemas.openxmlformats.org/drawingml/2006/main"/>
          <a:lstStyle xmlns:a="http://schemas.openxmlformats.org/drawingml/2006/main">
            <a:lvl1pPr>
              <a:buNone/>
              <a:defRPr>
                <a:solidFill>
                  <a:schemeClr val="bg1">
                    <a:lumMod val="60000"/>
                    <a:lumOff val="40000"/>
                  </a:schemeClr>
                </a:solidFill>
              </a:defRPr>
            </a:lvl1pPr>
          </a:lstStyle>
          <a:p xmlns:a="http://schemas.openxmlformats.org/drawingml/2006/main">
            <a:fld id="{53E5846E-9ADA-461E-BCBF-BEAF1F5D5FF7}" type="slidenum">
              <a:t>‹#›</a:t>
            </a:fld>
            <a:endParaRPr/>
          </a:p>
        </p:txBody>
      </p:sp>
    </p:spTree>
  </p:cSld>
</p:sldLayout>
</file>

<file path=ppt/slideLayouts/slideLayout4.xml><?xml version="1.0" encoding="utf-8"?>
<p:sldLayout xmlns:p="http://schemas.openxmlformats.org/presentationml/2006/main" preserve="1" userDrawn="1">
  <p:cSld name="3_Title and Conten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FEFEA4D7-85A7-F14E-09CF-A9C41F379A41}"/>
              </a:ext>
            </a:extLst>
          </p:cNvPr>
          <p:cNvSpPr>
            <a:spLocks xmlns:a="http://schemas.openxmlformats.org/drawingml/2006/main" noGrp="1"/>
          </p:cNvSpPr>
          <p:nvPr>
            <p:ph type="title" idx="0"/>
          </p:nvPr>
        </p:nvSpPr>
        <p:spPr>
          <a:xfrm xmlns:a="http://schemas.openxmlformats.org/drawingml/2006/main">
            <a:off x="0" y="0"/>
            <a:ext cx="6096000" cy="1825625"/>
          </a:xfrm>
        </p:spPr>
        <p:txBody>
          <a:bodyPr xmlns:a="http://schemas.openxmlformats.org/drawingml/2006/main"/>
          <a:lstStyle xmlns:a="http://schemas.openxmlformats.org/drawingml/2006/main">
            <a:lvl1pPr algn="ctr">
              <a:buNone/>
              <a:defRPr/>
            </a:lvl1pPr>
          </a:lstStyle>
          <a:p xmlns:a="http://schemas.openxmlformats.org/drawingml/2006/main">
            <a:r>
              <a:t>Click to edit Master title</a:t>
            </a:r>
          </a:p>
        </p:txBody>
      </p:sp>
      <p:sp>
        <p:nvSpPr>
          <p:cNvPr id="4" name="Date Placeholder 3">
            <a:extLst xmlns:a="http://schemas.openxmlformats.org/drawingml/2006/main">
              <a:ext uri="{FF2B5EF4-FFF2-40B4-BE49-F238E27FC236}">
                <a16:creationId xmlns:a16="http://schemas.microsoft.com/office/drawing/2014/main" id="{D24F39D3-CFFD-DA7F-2A39-ABDB36D6F6AA}"/>
              </a:ext>
            </a:extLst>
          </p:cNvPr>
          <p:cNvSpPr>
            <a:spLocks xmlns:a="http://schemas.openxmlformats.org/drawingml/2006/main" noGrp="1"/>
          </p:cNvSpPr>
          <p:nvPr>
            <p:ph type="dt" idx="10"/>
          </p:nvPr>
        </p:nvSpPr>
        <p:spPr>
          <a:xfrm xmlns:a="http://schemas.openxmlformats.org/drawingml/2006/main">
            <a:off x="9977120" y="0"/>
            <a:ext cx="2214880" cy="499403"/>
          </a:xfrm>
        </p:spPr>
        <p:txBody>
          <a:bodyPr xmlns:a="http://schemas.openxmlformats.org/drawingml/2006/main"/>
          <a:lstStyle xmlns:a="http://schemas.openxmlformats.org/drawingml/2006/main"/>
          <a:p xmlns:a="http://schemas.openxmlformats.org/drawingml/2006/main">
            <a:fld id="{535E647E-ED87-4D05-9F83-49A98077B9AA}" type="datetime1">
              <a:t>10/08/2025</a:t>
            </a:fld>
            <a:endParaRPr/>
          </a:p>
        </p:txBody>
      </p:sp>
      <p:sp>
        <p:nvSpPr>
          <p:cNvPr id="5" name="Footer Placeholder 4">
            <a:extLst xmlns:a="http://schemas.openxmlformats.org/drawingml/2006/main">
              <a:ext uri="{FF2B5EF4-FFF2-40B4-BE49-F238E27FC236}">
                <a16:creationId xmlns:a16="http://schemas.microsoft.com/office/drawing/2014/main" id="{1F9C42E6-3EBA-75D7-CEFA-85E9ADEBD432}"/>
              </a:ext>
            </a:extLst>
          </p:cNvPr>
          <p:cNvSpPr>
            <a:spLocks xmlns:a="http://schemas.openxmlformats.org/drawingml/2006/main" noGrp="1"/>
          </p:cNvSpPr>
          <p:nvPr>
            <p:ph type="ftr" idx="11"/>
          </p:nvPr>
        </p:nvSpPr>
        <p:spPr>
          <a:xfrm xmlns:a="http://schemas.openxmlformats.org/drawingml/2006/main" rot="16200000">
            <a:off x="10227800" y="4893798"/>
            <a:ext cx="3429000" cy="499403"/>
          </a:xfrm>
        </p:spPr>
        <p:txBody>
          <a:bodyPr xmlns:a="http://schemas.openxmlformats.org/drawingml/2006/main"/>
          <a:lstStyle xmlns:a="http://schemas.openxmlformats.org/drawingml/2006/main">
            <a:lvl1pPr>
              <a:buNone/>
              <a:defRPr>
                <a:solidFill>
                  <a:schemeClr val="tx1"/>
                </a:solidFill>
              </a:defRPr>
            </a:lvl1pPr>
          </a:lstStyle>
          <a:p xmlns:a="http://schemas.openxmlformats.org/drawingml/2006/main">
            <a:r>
              <a:t>Year * - Lesson +</a:t>
            </a:r>
          </a:p>
        </p:txBody>
      </p:sp>
      <p:sp>
        <p:nvSpPr>
          <p:cNvPr id="16" name="Content Placeholder 2">
            <a:extLst xmlns:a="http://schemas.openxmlformats.org/drawingml/2006/main">
              <a:ext uri="{FF2B5EF4-FFF2-40B4-BE49-F238E27FC236}">
                <a16:creationId xmlns:a16="http://schemas.microsoft.com/office/drawing/2014/main" id="{500C920D-003A-C38F-259E-003FC6293F83}"/>
              </a:ext>
            </a:extLst>
          </p:cNvPr>
          <p:cNvSpPr>
            <a:spLocks xmlns:a="http://schemas.openxmlformats.org/drawingml/2006/main" noGrp="1"/>
          </p:cNvSpPr>
          <p:nvPr>
            <p:ph idx="1"/>
          </p:nvPr>
        </p:nvSpPr>
        <p:spPr>
          <a:xfrm xmlns:a="http://schemas.openxmlformats.org/drawingml/2006/main">
            <a:off x="6095998" y="1837056"/>
            <a:ext cx="5596598" cy="4771242"/>
          </a:xfrm>
        </p:spPr>
        <p:txBody>
          <a:bodyPr xmlns:a="http://schemas.openxmlformats.org/drawingml/2006/main"/>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p>
        </p:txBody>
      </p:sp>
      <p:sp>
        <p:nvSpPr>
          <p:cNvPr id="31" name="Slide Number Placeholder 5">
            <a:extLst xmlns:a="http://schemas.openxmlformats.org/drawingml/2006/main">
              <a:ext uri="{FF2B5EF4-FFF2-40B4-BE49-F238E27FC236}">
                <a16:creationId xmlns:a16="http://schemas.microsoft.com/office/drawing/2014/main" id="{7F0357DB-9922-6C0F-56CF-E24D9320B6E9}"/>
              </a:ext>
            </a:extLst>
          </p:cNvPr>
          <p:cNvSpPr>
            <a:spLocks xmlns:a="http://schemas.openxmlformats.org/drawingml/2006/main" noGrp="1"/>
          </p:cNvSpPr>
          <p:nvPr>
            <p:ph type="sldNum" idx="12"/>
          </p:nvPr>
        </p:nvSpPr>
        <p:spPr>
          <a:xfrm xmlns:a="http://schemas.openxmlformats.org/drawingml/2006/main">
            <a:off x="0" y="6400800"/>
            <a:ext cx="457994" cy="457200"/>
          </a:xfrm>
          <a:prstGeom xmlns:a="http://schemas.openxmlformats.org/drawingml/2006/main" prst="rect">
            <a:avLst/>
          </a:prstGeom>
        </p:spPr>
        <p:txBody>
          <a:bodyPr xmlns:a="http://schemas.openxmlformats.org/drawingml/2006/main"/>
          <a:lstStyle xmlns:a="http://schemas.openxmlformats.org/drawingml/2006/main">
            <a:lvl1pPr>
              <a:buNone/>
              <a:defRPr>
                <a:solidFill>
                  <a:schemeClr val="bg1">
                    <a:lumMod val="60000"/>
                    <a:lumOff val="40000"/>
                  </a:schemeClr>
                </a:solidFill>
              </a:defRPr>
            </a:lvl1pPr>
          </a:lstStyle>
          <a:p xmlns:a="http://schemas.openxmlformats.org/drawingml/2006/main">
            <a:fld id="{53E5846E-9ADA-461E-BCBF-BEAF1F5D5FF7}" type="slidenum">
              <a:t>‹#›</a:t>
            </a:fld>
            <a:endParaRPr/>
          </a:p>
        </p:txBody>
      </p:sp>
    </p:spTree>
  </p:cSld>
</p:sldLayout>
</file>

<file path=ppt/slideLayouts/slideLayout5.xml><?xml version="1.0" encoding="utf-8"?>
<p:sldLayout xmlns:p="http://schemas.openxmlformats.org/presentationml/2006/main" preserve="1" userDrawn="1">
  <p:cSld name="5_Title and Conten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FEFEA4D7-85A7-F14E-09CF-A9C41F379A41}"/>
              </a:ext>
            </a:extLst>
          </p:cNvPr>
          <p:cNvSpPr>
            <a:spLocks xmlns:a="http://schemas.openxmlformats.org/drawingml/2006/main" noGrp="1"/>
          </p:cNvSpPr>
          <p:nvPr>
            <p:ph type="title" idx="0"/>
          </p:nvPr>
        </p:nvSpPr>
        <p:spPr>
          <a:xfrm xmlns:a="http://schemas.openxmlformats.org/drawingml/2006/main">
            <a:off x="0" y="0"/>
            <a:ext cx="6096000" cy="1825625"/>
          </a:xfrm>
        </p:spPr>
        <p:txBody>
          <a:bodyPr xmlns:a="http://schemas.openxmlformats.org/drawingml/2006/main"/>
          <a:lstStyle xmlns:a="http://schemas.openxmlformats.org/drawingml/2006/main">
            <a:lvl1pPr algn="ctr">
              <a:buNone/>
              <a:defRPr/>
            </a:lvl1pPr>
          </a:lstStyle>
          <a:p xmlns:a="http://schemas.openxmlformats.org/drawingml/2006/main">
            <a:r>
              <a:t>Click to edit Master title</a:t>
            </a:r>
          </a:p>
        </p:txBody>
      </p:sp>
      <p:sp>
        <p:nvSpPr>
          <p:cNvPr id="4" name="Date Placeholder 3">
            <a:extLst xmlns:a="http://schemas.openxmlformats.org/drawingml/2006/main">
              <a:ext uri="{FF2B5EF4-FFF2-40B4-BE49-F238E27FC236}">
                <a16:creationId xmlns:a16="http://schemas.microsoft.com/office/drawing/2014/main" id="{D24F39D3-CFFD-DA7F-2A39-ABDB36D6F6AA}"/>
              </a:ext>
            </a:extLst>
          </p:cNvPr>
          <p:cNvSpPr>
            <a:spLocks xmlns:a="http://schemas.openxmlformats.org/drawingml/2006/main" noGrp="1"/>
          </p:cNvSpPr>
          <p:nvPr>
            <p:ph type="dt" idx="10"/>
          </p:nvPr>
        </p:nvSpPr>
        <p:spPr>
          <a:xfrm xmlns:a="http://schemas.openxmlformats.org/drawingml/2006/main">
            <a:off x="9977120" y="0"/>
            <a:ext cx="2214880" cy="499403"/>
          </a:xfrm>
        </p:spPr>
        <p:txBody>
          <a:bodyPr xmlns:a="http://schemas.openxmlformats.org/drawingml/2006/main"/>
          <a:lstStyle xmlns:a="http://schemas.openxmlformats.org/drawingml/2006/main"/>
          <a:p xmlns:a="http://schemas.openxmlformats.org/drawingml/2006/main">
            <a:fld id="{C438CA8A-3428-476F-8D2C-619DA176B5B0}" type="datetime1">
              <a:t>10/08/2025</a:t>
            </a:fld>
            <a:endParaRPr/>
          </a:p>
        </p:txBody>
      </p:sp>
      <p:sp>
        <p:nvSpPr>
          <p:cNvPr id="5" name="Footer Placeholder 4">
            <a:extLst xmlns:a="http://schemas.openxmlformats.org/drawingml/2006/main">
              <a:ext uri="{FF2B5EF4-FFF2-40B4-BE49-F238E27FC236}">
                <a16:creationId xmlns:a16="http://schemas.microsoft.com/office/drawing/2014/main" id="{1F9C42E6-3EBA-75D7-CEFA-85E9ADEBD432}"/>
              </a:ext>
            </a:extLst>
          </p:cNvPr>
          <p:cNvSpPr>
            <a:spLocks xmlns:a="http://schemas.openxmlformats.org/drawingml/2006/main" noGrp="1"/>
          </p:cNvSpPr>
          <p:nvPr>
            <p:ph type="ftr" idx="11"/>
          </p:nvPr>
        </p:nvSpPr>
        <p:spPr>
          <a:xfrm xmlns:a="http://schemas.openxmlformats.org/drawingml/2006/main" rot="16200000">
            <a:off x="10227800" y="4893798"/>
            <a:ext cx="3429000" cy="499403"/>
          </a:xfrm>
        </p:spPr>
        <p:txBody>
          <a:bodyPr xmlns:a="http://schemas.openxmlformats.org/drawingml/2006/main"/>
          <a:lstStyle xmlns:a="http://schemas.openxmlformats.org/drawingml/2006/main">
            <a:lvl1pPr>
              <a:buNone/>
              <a:defRPr>
                <a:solidFill>
                  <a:schemeClr val="tx1"/>
                </a:solidFill>
              </a:defRPr>
            </a:lvl1pPr>
          </a:lstStyle>
          <a:p xmlns:a="http://schemas.openxmlformats.org/drawingml/2006/main">
            <a:r>
              <a:t>Year * - Lesson +</a:t>
            </a:r>
          </a:p>
        </p:txBody>
      </p:sp>
      <p:sp>
        <p:nvSpPr>
          <p:cNvPr id="16" name="Content Placeholder 2">
            <a:extLst xmlns:a="http://schemas.openxmlformats.org/drawingml/2006/main">
              <a:ext uri="{FF2B5EF4-FFF2-40B4-BE49-F238E27FC236}">
                <a16:creationId xmlns:a16="http://schemas.microsoft.com/office/drawing/2014/main" id="{500C920D-003A-C38F-259E-003FC6293F83}"/>
              </a:ext>
            </a:extLst>
          </p:cNvPr>
          <p:cNvSpPr>
            <a:spLocks xmlns:a="http://schemas.openxmlformats.org/drawingml/2006/main" noGrp="1"/>
          </p:cNvSpPr>
          <p:nvPr>
            <p:ph idx="1"/>
          </p:nvPr>
        </p:nvSpPr>
        <p:spPr>
          <a:xfrm xmlns:a="http://schemas.openxmlformats.org/drawingml/2006/main">
            <a:off x="249701" y="1825625"/>
            <a:ext cx="5596598" cy="4782674"/>
          </a:xfrm>
        </p:spPr>
        <p:txBody>
          <a:bodyPr xmlns:a="http://schemas.openxmlformats.org/drawingml/2006/main"/>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p>
        </p:txBody>
      </p:sp>
      <p:sp>
        <p:nvSpPr>
          <p:cNvPr id="29" name="Slide Number Placeholder 5">
            <a:extLst xmlns:a="http://schemas.openxmlformats.org/drawingml/2006/main">
              <a:ext uri="{FF2B5EF4-FFF2-40B4-BE49-F238E27FC236}">
                <a16:creationId xmlns:a16="http://schemas.microsoft.com/office/drawing/2014/main" id="{015C2B31-079A-16F6-9A37-DE09318B83F7}"/>
              </a:ext>
            </a:extLst>
          </p:cNvPr>
          <p:cNvSpPr>
            <a:spLocks xmlns:a="http://schemas.openxmlformats.org/drawingml/2006/main" noGrp="1"/>
          </p:cNvSpPr>
          <p:nvPr>
            <p:ph type="sldNum" idx="12"/>
          </p:nvPr>
        </p:nvSpPr>
        <p:spPr>
          <a:xfrm xmlns:a="http://schemas.openxmlformats.org/drawingml/2006/main">
            <a:off x="0" y="6400800"/>
            <a:ext cx="457994" cy="457200"/>
          </a:xfrm>
          <a:prstGeom xmlns:a="http://schemas.openxmlformats.org/drawingml/2006/main" prst="rect">
            <a:avLst/>
          </a:prstGeom>
        </p:spPr>
        <p:txBody>
          <a:bodyPr xmlns:a="http://schemas.openxmlformats.org/drawingml/2006/main"/>
          <a:lstStyle xmlns:a="http://schemas.openxmlformats.org/drawingml/2006/main">
            <a:lvl1pPr>
              <a:buNone/>
              <a:defRPr>
                <a:solidFill>
                  <a:schemeClr val="bg1">
                    <a:lumMod val="60000"/>
                    <a:lumOff val="40000"/>
                  </a:schemeClr>
                </a:solidFill>
              </a:defRPr>
            </a:lvl1pPr>
          </a:lstStyle>
          <a:p xmlns:a="http://schemas.openxmlformats.org/drawingml/2006/main">
            <a:fld id="{53E5846E-9ADA-461E-BCBF-BEAF1F5D5FF7}" type="slidenum">
              <a:t>‹#›</a:t>
            </a:fld>
            <a:endParaRPr/>
          </a:p>
        </p:txBody>
      </p:sp>
    </p:spTree>
  </p:cSld>
</p:sldLayout>
</file>

<file path=ppt/slideLayouts/slideLayout6.xml><?xml version="1.0" encoding="utf-8"?>
<p:sldLayout xmlns:p="http://schemas.openxmlformats.org/presentationml/2006/main" preserve="1" userDrawn="1">
  <p:cSld name="6_Title and Conten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FEFEA4D7-85A7-F14E-09CF-A9C41F379A41}"/>
              </a:ext>
            </a:extLst>
          </p:cNvPr>
          <p:cNvSpPr>
            <a:spLocks xmlns:a="http://schemas.openxmlformats.org/drawingml/2006/main" noGrp="1"/>
          </p:cNvSpPr>
          <p:nvPr>
            <p:ph type="title" idx="0"/>
          </p:nvPr>
        </p:nvSpPr>
        <p:spPr>
          <a:xfrm xmlns:a="http://schemas.openxmlformats.org/drawingml/2006/main">
            <a:off x="0" y="0"/>
            <a:ext cx="6096000" cy="1825625"/>
          </a:xfrm>
        </p:spPr>
        <p:txBody>
          <a:bodyPr xmlns:a="http://schemas.openxmlformats.org/drawingml/2006/main"/>
          <a:lstStyle xmlns:a="http://schemas.openxmlformats.org/drawingml/2006/main">
            <a:lvl1pPr algn="ctr">
              <a:buNone/>
              <a:defRPr/>
            </a:lvl1pPr>
          </a:lstStyle>
          <a:p xmlns:a="http://schemas.openxmlformats.org/drawingml/2006/main">
            <a:r>
              <a:t>Click to edit Master title</a:t>
            </a:r>
          </a:p>
        </p:txBody>
      </p:sp>
      <p:sp>
        <p:nvSpPr>
          <p:cNvPr id="4" name="Date Placeholder 3">
            <a:extLst xmlns:a="http://schemas.openxmlformats.org/drawingml/2006/main">
              <a:ext uri="{FF2B5EF4-FFF2-40B4-BE49-F238E27FC236}">
                <a16:creationId xmlns:a16="http://schemas.microsoft.com/office/drawing/2014/main" id="{D24F39D3-CFFD-DA7F-2A39-ABDB36D6F6AA}"/>
              </a:ext>
            </a:extLst>
          </p:cNvPr>
          <p:cNvSpPr>
            <a:spLocks xmlns:a="http://schemas.openxmlformats.org/drawingml/2006/main" noGrp="1"/>
          </p:cNvSpPr>
          <p:nvPr>
            <p:ph type="dt" idx="10"/>
          </p:nvPr>
        </p:nvSpPr>
        <p:spPr>
          <a:xfrm xmlns:a="http://schemas.openxmlformats.org/drawingml/2006/main">
            <a:off x="9977120" y="0"/>
            <a:ext cx="2214880" cy="499403"/>
          </a:xfrm>
        </p:spPr>
        <p:txBody>
          <a:bodyPr xmlns:a="http://schemas.openxmlformats.org/drawingml/2006/main"/>
          <a:lstStyle xmlns:a="http://schemas.openxmlformats.org/drawingml/2006/main"/>
          <a:p xmlns:a="http://schemas.openxmlformats.org/drawingml/2006/main">
            <a:fld id="{2CE03160-6161-4CC1-99C3-354D8A8FCA08}" type="datetime1">
              <a:t>10/08/2025</a:t>
            </a:fld>
            <a:endParaRPr/>
          </a:p>
        </p:txBody>
      </p:sp>
      <p:sp>
        <p:nvSpPr>
          <p:cNvPr id="5" name="Footer Placeholder 4">
            <a:extLst xmlns:a="http://schemas.openxmlformats.org/drawingml/2006/main">
              <a:ext uri="{FF2B5EF4-FFF2-40B4-BE49-F238E27FC236}">
                <a16:creationId xmlns:a16="http://schemas.microsoft.com/office/drawing/2014/main" id="{1F9C42E6-3EBA-75D7-CEFA-85E9ADEBD432}"/>
              </a:ext>
            </a:extLst>
          </p:cNvPr>
          <p:cNvSpPr>
            <a:spLocks xmlns:a="http://schemas.openxmlformats.org/drawingml/2006/main" noGrp="1"/>
          </p:cNvSpPr>
          <p:nvPr>
            <p:ph type="ftr" idx="11"/>
          </p:nvPr>
        </p:nvSpPr>
        <p:spPr>
          <a:xfrm xmlns:a="http://schemas.openxmlformats.org/drawingml/2006/main" rot="16200000">
            <a:off x="10227800" y="4893798"/>
            <a:ext cx="3429000" cy="499403"/>
          </a:xfrm>
        </p:spPr>
        <p:txBody>
          <a:bodyPr xmlns:a="http://schemas.openxmlformats.org/drawingml/2006/main"/>
          <a:lstStyle xmlns:a="http://schemas.openxmlformats.org/drawingml/2006/main">
            <a:lvl1pPr>
              <a:buNone/>
              <a:defRPr>
                <a:solidFill>
                  <a:schemeClr val="tx1"/>
                </a:solidFill>
              </a:defRPr>
            </a:lvl1pPr>
          </a:lstStyle>
          <a:p xmlns:a="http://schemas.openxmlformats.org/drawingml/2006/main">
            <a:r>
              <a:t>Year * - Lesson +</a:t>
            </a:r>
          </a:p>
        </p:txBody>
      </p:sp>
      <p:sp>
        <p:nvSpPr>
          <p:cNvPr id="31" name="Slide Number Placeholder 5">
            <a:extLst xmlns:a="http://schemas.openxmlformats.org/drawingml/2006/main">
              <a:ext uri="{FF2B5EF4-FFF2-40B4-BE49-F238E27FC236}">
                <a16:creationId xmlns:a16="http://schemas.microsoft.com/office/drawing/2014/main" id="{F8BCE855-2A66-74A5-5A8F-9C9C8807CCE2}"/>
              </a:ext>
            </a:extLst>
          </p:cNvPr>
          <p:cNvSpPr>
            <a:spLocks xmlns:a="http://schemas.openxmlformats.org/drawingml/2006/main" noGrp="1"/>
          </p:cNvSpPr>
          <p:nvPr>
            <p:ph type="sldNum" idx="12"/>
          </p:nvPr>
        </p:nvSpPr>
        <p:spPr>
          <a:xfrm xmlns:a="http://schemas.openxmlformats.org/drawingml/2006/main">
            <a:off x="0" y="6400800"/>
            <a:ext cx="457994" cy="457200"/>
          </a:xfrm>
          <a:prstGeom xmlns:a="http://schemas.openxmlformats.org/drawingml/2006/main" prst="rect">
            <a:avLst/>
          </a:prstGeom>
        </p:spPr>
        <p:txBody>
          <a:bodyPr xmlns:a="http://schemas.openxmlformats.org/drawingml/2006/main"/>
          <a:lstStyle xmlns:a="http://schemas.openxmlformats.org/drawingml/2006/main">
            <a:lvl1pPr>
              <a:buNone/>
              <a:defRPr>
                <a:solidFill>
                  <a:schemeClr val="bg1">
                    <a:lumMod val="60000"/>
                    <a:lumOff val="40000"/>
                  </a:schemeClr>
                </a:solidFill>
              </a:defRPr>
            </a:lvl1pPr>
          </a:lstStyle>
          <a:p xmlns:a="http://schemas.openxmlformats.org/drawingml/2006/main">
            <a:fld id="{53E5846E-9ADA-461E-BCBF-BEAF1F5D5FF7}" type="slidenum">
              <a:t>‹#›</a:t>
            </a:fld>
            <a:endParaRPr/>
          </a:p>
        </p:txBody>
      </p:sp>
    </p:spTree>
  </p:cSld>
</p:sldLayout>
</file>

<file path=ppt/slideLayouts/slideLayout7.xml><?xml version="1.0" encoding="utf-8"?>
<p:sldLayout xmlns:p="http://schemas.openxmlformats.org/presentationml/2006/main" preserve="1" userDrawn="1">
  <p:cSld name="7_Title and Conten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FEFEA4D7-85A7-F14E-09CF-A9C41F379A41}"/>
              </a:ext>
            </a:extLst>
          </p:cNvPr>
          <p:cNvSpPr>
            <a:spLocks xmlns:a="http://schemas.openxmlformats.org/drawingml/2006/main" noGrp="1"/>
          </p:cNvSpPr>
          <p:nvPr>
            <p:ph type="title" idx="0"/>
          </p:nvPr>
        </p:nvSpPr>
        <p:spPr>
          <a:xfrm xmlns:a="http://schemas.openxmlformats.org/drawingml/2006/main">
            <a:off x="0" y="0"/>
            <a:ext cx="6096000" cy="1825625"/>
          </a:xfrm>
        </p:spPr>
        <p:txBody>
          <a:bodyPr xmlns:a="http://schemas.openxmlformats.org/drawingml/2006/main"/>
          <a:lstStyle xmlns:a="http://schemas.openxmlformats.org/drawingml/2006/main">
            <a:lvl1pPr algn="ctr">
              <a:buNone/>
              <a:defRPr/>
            </a:lvl1pPr>
          </a:lstStyle>
          <a:p xmlns:a="http://schemas.openxmlformats.org/drawingml/2006/main">
            <a:r>
              <a:t>Click to edit Master title</a:t>
            </a:r>
          </a:p>
        </p:txBody>
      </p:sp>
      <p:sp>
        <p:nvSpPr>
          <p:cNvPr id="4" name="Date Placeholder 3">
            <a:extLst xmlns:a="http://schemas.openxmlformats.org/drawingml/2006/main">
              <a:ext uri="{FF2B5EF4-FFF2-40B4-BE49-F238E27FC236}">
                <a16:creationId xmlns:a16="http://schemas.microsoft.com/office/drawing/2014/main" id="{D24F39D3-CFFD-DA7F-2A39-ABDB36D6F6AA}"/>
              </a:ext>
            </a:extLst>
          </p:cNvPr>
          <p:cNvSpPr>
            <a:spLocks xmlns:a="http://schemas.openxmlformats.org/drawingml/2006/main" noGrp="1"/>
          </p:cNvSpPr>
          <p:nvPr>
            <p:ph type="dt" idx="10"/>
          </p:nvPr>
        </p:nvSpPr>
        <p:spPr>
          <a:xfrm xmlns:a="http://schemas.openxmlformats.org/drawingml/2006/main">
            <a:off x="9977120" y="0"/>
            <a:ext cx="2214880" cy="499403"/>
          </a:xfrm>
        </p:spPr>
        <p:txBody>
          <a:bodyPr xmlns:a="http://schemas.openxmlformats.org/drawingml/2006/main"/>
          <a:lstStyle xmlns:a="http://schemas.openxmlformats.org/drawingml/2006/main"/>
          <a:p xmlns:a="http://schemas.openxmlformats.org/drawingml/2006/main">
            <a:fld id="{37E49E4A-6932-4B3B-838F-8BC15D79B148}" type="datetime1">
              <a:t>10/08/2025</a:t>
            </a:fld>
            <a:endParaRPr/>
          </a:p>
        </p:txBody>
      </p:sp>
      <p:sp>
        <p:nvSpPr>
          <p:cNvPr id="5" name="Footer Placeholder 4">
            <a:extLst xmlns:a="http://schemas.openxmlformats.org/drawingml/2006/main">
              <a:ext uri="{FF2B5EF4-FFF2-40B4-BE49-F238E27FC236}">
                <a16:creationId xmlns:a16="http://schemas.microsoft.com/office/drawing/2014/main" id="{1F9C42E6-3EBA-75D7-CEFA-85E9ADEBD432}"/>
              </a:ext>
            </a:extLst>
          </p:cNvPr>
          <p:cNvSpPr>
            <a:spLocks xmlns:a="http://schemas.openxmlformats.org/drawingml/2006/main" noGrp="1"/>
          </p:cNvSpPr>
          <p:nvPr>
            <p:ph type="ftr" idx="11"/>
          </p:nvPr>
        </p:nvSpPr>
        <p:spPr>
          <a:xfrm xmlns:a="http://schemas.openxmlformats.org/drawingml/2006/main" rot="16200000">
            <a:off x="10227800" y="4893798"/>
            <a:ext cx="3429000" cy="499403"/>
          </a:xfrm>
        </p:spPr>
        <p:txBody>
          <a:bodyPr xmlns:a="http://schemas.openxmlformats.org/drawingml/2006/main"/>
          <a:lstStyle xmlns:a="http://schemas.openxmlformats.org/drawingml/2006/main">
            <a:lvl1pPr>
              <a:buNone/>
              <a:defRPr>
                <a:solidFill>
                  <a:schemeClr val="tx1"/>
                </a:solidFill>
              </a:defRPr>
            </a:lvl1pPr>
          </a:lstStyle>
          <a:p xmlns:a="http://schemas.openxmlformats.org/drawingml/2006/main">
            <a:r>
              <a:t>Year * - Lesson +</a:t>
            </a:r>
          </a:p>
        </p:txBody>
      </p:sp>
      <p:sp>
        <p:nvSpPr>
          <p:cNvPr id="19" name="Content Placeholder 2">
            <a:extLst xmlns:a="http://schemas.openxmlformats.org/drawingml/2006/main">
              <a:ext uri="{FF2B5EF4-FFF2-40B4-BE49-F238E27FC236}">
                <a16:creationId xmlns:a16="http://schemas.microsoft.com/office/drawing/2014/main" id="{D6A6647D-EC95-668A-6EAE-DA7AAE6BA5A7}"/>
              </a:ext>
            </a:extLst>
          </p:cNvPr>
          <p:cNvSpPr>
            <a:spLocks xmlns:a="http://schemas.openxmlformats.org/drawingml/2006/main" noGrp="1"/>
          </p:cNvSpPr>
          <p:nvPr>
            <p:ph idx="1"/>
          </p:nvPr>
        </p:nvSpPr>
        <p:spPr>
          <a:xfrm xmlns:a="http://schemas.openxmlformats.org/drawingml/2006/main">
            <a:off x="457226" y="2123359"/>
            <a:ext cx="11235369" cy="4484940"/>
          </a:xfrm>
        </p:spPr>
        <p:txBody>
          <a:bodyPr xmlns:a="http://schemas.openxmlformats.org/drawingml/2006/main"/>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p>
        </p:txBody>
      </p:sp>
      <p:sp>
        <p:nvSpPr>
          <p:cNvPr id="22" name="Slide Number Placeholder 5">
            <a:extLst xmlns:a="http://schemas.openxmlformats.org/drawingml/2006/main">
              <a:ext uri="{FF2B5EF4-FFF2-40B4-BE49-F238E27FC236}">
                <a16:creationId xmlns:a16="http://schemas.microsoft.com/office/drawing/2014/main" id="{586F8230-4C53-9CEB-BAE1-A9144959F103}"/>
              </a:ext>
            </a:extLst>
          </p:cNvPr>
          <p:cNvSpPr>
            <a:spLocks xmlns:a="http://schemas.openxmlformats.org/drawingml/2006/main" noGrp="1"/>
          </p:cNvSpPr>
          <p:nvPr>
            <p:ph type="sldNum" idx="12"/>
          </p:nvPr>
        </p:nvSpPr>
        <p:spPr>
          <a:xfrm xmlns:a="http://schemas.openxmlformats.org/drawingml/2006/main">
            <a:off x="0" y="6400800"/>
            <a:ext cx="457994" cy="457200"/>
          </a:xfrm>
          <a:prstGeom xmlns:a="http://schemas.openxmlformats.org/drawingml/2006/main" prst="rect">
            <a:avLst/>
          </a:prstGeom>
        </p:spPr>
        <p:txBody>
          <a:bodyPr xmlns:a="http://schemas.openxmlformats.org/drawingml/2006/main"/>
          <a:lstStyle xmlns:a="http://schemas.openxmlformats.org/drawingml/2006/main">
            <a:lvl1pPr>
              <a:buNone/>
              <a:defRPr>
                <a:solidFill>
                  <a:schemeClr val="bg1">
                    <a:lumMod val="60000"/>
                    <a:lumOff val="40000"/>
                  </a:schemeClr>
                </a:solidFill>
              </a:defRPr>
            </a:lvl1pPr>
          </a:lstStyle>
          <a:p xmlns:a="http://schemas.openxmlformats.org/drawingml/2006/main">
            <a:fld id="{53E5846E-9ADA-461E-BCBF-BEAF1F5D5FF7}" type="slidenum">
              <a:t>‹#›</a:t>
            </a:fld>
            <a:endParaRPr/>
          </a:p>
        </p:txBody>
      </p:sp>
    </p:spTree>
  </p:cSld>
</p:sldLayout>
</file>

<file path=ppt/slideLayouts/slideLayout8.xml><?xml version="1.0" encoding="utf-8"?>
<p:sldLayout xmlns:p="http://schemas.openxmlformats.org/presentationml/2006/main" preserve="1" userDrawn="1">
  <p:cSld name="10_Title and Conten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FEFEA4D7-85A7-F14E-09CF-A9C41F379A41}"/>
              </a:ext>
            </a:extLst>
          </p:cNvPr>
          <p:cNvSpPr>
            <a:spLocks xmlns:a="http://schemas.openxmlformats.org/drawingml/2006/main" noGrp="1"/>
          </p:cNvSpPr>
          <p:nvPr>
            <p:ph type="title" idx="0"/>
          </p:nvPr>
        </p:nvSpPr>
        <p:spPr>
          <a:xfrm xmlns:a="http://schemas.openxmlformats.org/drawingml/2006/main">
            <a:off x="0" y="0"/>
            <a:ext cx="6096000" cy="1825625"/>
          </a:xfrm>
        </p:spPr>
        <p:txBody>
          <a:bodyPr xmlns:a="http://schemas.openxmlformats.org/drawingml/2006/main"/>
          <a:lstStyle xmlns:a="http://schemas.openxmlformats.org/drawingml/2006/main">
            <a:lvl1pPr algn="ctr">
              <a:buNone/>
              <a:defRPr/>
            </a:lvl1pPr>
          </a:lstStyle>
          <a:p xmlns:a="http://schemas.openxmlformats.org/drawingml/2006/main">
            <a:r>
              <a:t>Click to edit Master title</a:t>
            </a:r>
          </a:p>
        </p:txBody>
      </p:sp>
      <p:sp>
        <p:nvSpPr>
          <p:cNvPr id="4" name="Date Placeholder 3">
            <a:extLst xmlns:a="http://schemas.openxmlformats.org/drawingml/2006/main">
              <a:ext uri="{FF2B5EF4-FFF2-40B4-BE49-F238E27FC236}">
                <a16:creationId xmlns:a16="http://schemas.microsoft.com/office/drawing/2014/main" id="{D24F39D3-CFFD-DA7F-2A39-ABDB36D6F6AA}"/>
              </a:ext>
            </a:extLst>
          </p:cNvPr>
          <p:cNvSpPr>
            <a:spLocks xmlns:a="http://schemas.openxmlformats.org/drawingml/2006/main" noGrp="1"/>
          </p:cNvSpPr>
          <p:nvPr>
            <p:ph type="dt" idx="10"/>
          </p:nvPr>
        </p:nvSpPr>
        <p:spPr>
          <a:xfrm xmlns:a="http://schemas.openxmlformats.org/drawingml/2006/main">
            <a:off x="9977120" y="0"/>
            <a:ext cx="2214880" cy="499403"/>
          </a:xfrm>
        </p:spPr>
        <p:txBody>
          <a:bodyPr xmlns:a="http://schemas.openxmlformats.org/drawingml/2006/main"/>
          <a:lstStyle xmlns:a="http://schemas.openxmlformats.org/drawingml/2006/main"/>
          <a:p xmlns:a="http://schemas.openxmlformats.org/drawingml/2006/main">
            <a:fld id="{14A1A3A6-AA1C-4C1A-A4AB-09B06E6443FF}" type="datetime1">
              <a:t>10/08/2025</a:t>
            </a:fld>
            <a:endParaRPr/>
          </a:p>
        </p:txBody>
      </p:sp>
      <p:sp>
        <p:nvSpPr>
          <p:cNvPr id="5" name="Footer Placeholder 4">
            <a:extLst xmlns:a="http://schemas.openxmlformats.org/drawingml/2006/main">
              <a:ext uri="{FF2B5EF4-FFF2-40B4-BE49-F238E27FC236}">
                <a16:creationId xmlns:a16="http://schemas.microsoft.com/office/drawing/2014/main" id="{1F9C42E6-3EBA-75D7-CEFA-85E9ADEBD432}"/>
              </a:ext>
            </a:extLst>
          </p:cNvPr>
          <p:cNvSpPr>
            <a:spLocks xmlns:a="http://schemas.openxmlformats.org/drawingml/2006/main" noGrp="1"/>
          </p:cNvSpPr>
          <p:nvPr>
            <p:ph type="ftr" idx="11"/>
          </p:nvPr>
        </p:nvSpPr>
        <p:spPr>
          <a:xfrm xmlns:a="http://schemas.openxmlformats.org/drawingml/2006/main" rot="16200000">
            <a:off x="10227800" y="4893798"/>
            <a:ext cx="3429000" cy="499403"/>
          </a:xfrm>
        </p:spPr>
        <p:txBody>
          <a:bodyPr xmlns:a="http://schemas.openxmlformats.org/drawingml/2006/main" wrap="none"/>
          <a:lstStyle xmlns:a="http://schemas.openxmlformats.org/drawingml/2006/main">
            <a:lvl1pPr>
              <a:buNone/>
              <a:defRPr>
                <a:solidFill>
                  <a:schemeClr val="tx1"/>
                </a:solidFill>
              </a:defRPr>
            </a:lvl1pPr>
          </a:lstStyle>
          <a:p xmlns:a="http://schemas.openxmlformats.org/drawingml/2006/main">
            <a:r>
              <a:t>Year * - Lesson +</a:t>
            </a:r>
          </a:p>
        </p:txBody>
      </p:sp>
      <p:sp>
        <p:nvSpPr>
          <p:cNvPr id="11" name="Content Placeholder 2">
            <a:extLst xmlns:a="http://schemas.openxmlformats.org/drawingml/2006/main">
              <a:ext uri="{FF2B5EF4-FFF2-40B4-BE49-F238E27FC236}">
                <a16:creationId xmlns:a16="http://schemas.microsoft.com/office/drawing/2014/main" id="{F2505EB3-A52F-7CCC-E26A-68C7E36272C5}"/>
              </a:ext>
            </a:extLst>
          </p:cNvPr>
          <p:cNvSpPr>
            <a:spLocks xmlns:a="http://schemas.openxmlformats.org/drawingml/2006/main" noGrp="1"/>
          </p:cNvSpPr>
          <p:nvPr>
            <p:ph idx="1"/>
          </p:nvPr>
        </p:nvSpPr>
        <p:spPr>
          <a:xfrm xmlns:a="http://schemas.openxmlformats.org/drawingml/2006/main">
            <a:off x="249701" y="1825625"/>
            <a:ext cx="5596598" cy="4782674"/>
          </a:xfrm>
        </p:spPr>
        <p:txBody>
          <a:bodyPr xmlns:a="http://schemas.openxmlformats.org/drawingml/2006/main"/>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p>
        </p:txBody>
      </p:sp>
      <p:sp>
        <p:nvSpPr>
          <p:cNvPr id="16" name="Slide Number Placeholder 5">
            <a:extLst xmlns:a="http://schemas.openxmlformats.org/drawingml/2006/main">
              <a:ext uri="{FF2B5EF4-FFF2-40B4-BE49-F238E27FC236}">
                <a16:creationId xmlns:a16="http://schemas.microsoft.com/office/drawing/2014/main" id="{148D5E70-84D4-0F33-1F0F-2DC41AB4EFEE}"/>
              </a:ext>
            </a:extLst>
          </p:cNvPr>
          <p:cNvSpPr>
            <a:spLocks xmlns:a="http://schemas.openxmlformats.org/drawingml/2006/main" noGrp="1"/>
          </p:cNvSpPr>
          <p:nvPr>
            <p:ph type="sldNum" idx="12"/>
          </p:nvPr>
        </p:nvSpPr>
        <p:spPr>
          <a:xfrm xmlns:a="http://schemas.openxmlformats.org/drawingml/2006/main">
            <a:off x="0" y="6400800"/>
            <a:ext cx="457994" cy="457200"/>
          </a:xfrm>
          <a:prstGeom xmlns:a="http://schemas.openxmlformats.org/drawingml/2006/main" prst="rect">
            <a:avLst/>
          </a:prstGeom>
        </p:spPr>
        <p:txBody>
          <a:bodyPr xmlns:a="http://schemas.openxmlformats.org/drawingml/2006/main"/>
          <a:lstStyle xmlns:a="http://schemas.openxmlformats.org/drawingml/2006/main">
            <a:lvl1pPr>
              <a:buNone/>
              <a:defRPr>
                <a:solidFill>
                  <a:schemeClr val="bg1">
                    <a:lumMod val="60000"/>
                    <a:lumOff val="40000"/>
                  </a:schemeClr>
                </a:solidFill>
              </a:defRPr>
            </a:lvl1pPr>
          </a:lstStyle>
          <a:p xmlns:a="http://schemas.openxmlformats.org/drawingml/2006/main">
            <a:fld id="{53E5846E-9ADA-461E-BCBF-BEAF1F5D5FF7}" type="slidenum">
              <a:t>‹#›</a:t>
            </a:fld>
            <a:endParaRPr/>
          </a:p>
        </p:txBody>
      </p:sp>
    </p:spTree>
  </p:cSld>
</p:sldLayout>
</file>

<file path=ppt/slideLayouts/slideLayout9.xml><?xml version="1.0" encoding="utf-8"?>
<p:sldLayout xmlns:p="http://schemas.openxmlformats.org/presentationml/2006/main" preserve="1" userDrawn="1">
  <p:cSld name="11_Title and Conten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FEFEA4D7-85A7-F14E-09CF-A9C41F379A41}"/>
              </a:ext>
            </a:extLst>
          </p:cNvPr>
          <p:cNvSpPr>
            <a:spLocks xmlns:a="http://schemas.openxmlformats.org/drawingml/2006/main" noGrp="1"/>
          </p:cNvSpPr>
          <p:nvPr>
            <p:ph type="title" idx="0"/>
          </p:nvPr>
        </p:nvSpPr>
        <p:spPr>
          <a:xfrm xmlns:a="http://schemas.openxmlformats.org/drawingml/2006/main">
            <a:off x="0" y="0"/>
            <a:ext cx="6096000" cy="1825625"/>
          </a:xfrm>
        </p:spPr>
        <p:txBody>
          <a:bodyPr xmlns:a="http://schemas.openxmlformats.org/drawingml/2006/main"/>
          <a:lstStyle xmlns:a="http://schemas.openxmlformats.org/drawingml/2006/main">
            <a:lvl1pPr algn="ctr">
              <a:buNone/>
              <a:defRPr/>
            </a:lvl1pPr>
          </a:lstStyle>
          <a:p xmlns:a="http://schemas.openxmlformats.org/drawingml/2006/main">
            <a:r>
              <a:t>Click to edit Master title</a:t>
            </a:r>
          </a:p>
        </p:txBody>
      </p:sp>
      <p:sp>
        <p:nvSpPr>
          <p:cNvPr id="4" name="Date Placeholder 3">
            <a:extLst xmlns:a="http://schemas.openxmlformats.org/drawingml/2006/main">
              <a:ext uri="{FF2B5EF4-FFF2-40B4-BE49-F238E27FC236}">
                <a16:creationId xmlns:a16="http://schemas.microsoft.com/office/drawing/2014/main" id="{D24F39D3-CFFD-DA7F-2A39-ABDB36D6F6AA}"/>
              </a:ext>
            </a:extLst>
          </p:cNvPr>
          <p:cNvSpPr>
            <a:spLocks xmlns:a="http://schemas.openxmlformats.org/drawingml/2006/main" noGrp="1"/>
          </p:cNvSpPr>
          <p:nvPr>
            <p:ph type="dt" idx="10"/>
          </p:nvPr>
        </p:nvSpPr>
        <p:spPr>
          <a:xfrm xmlns:a="http://schemas.openxmlformats.org/drawingml/2006/main">
            <a:off x="9977120" y="0"/>
            <a:ext cx="2214880" cy="499403"/>
          </a:xfrm>
        </p:spPr>
        <p:txBody>
          <a:bodyPr xmlns:a="http://schemas.openxmlformats.org/drawingml/2006/main"/>
          <a:lstStyle xmlns:a="http://schemas.openxmlformats.org/drawingml/2006/main"/>
          <a:p xmlns:a="http://schemas.openxmlformats.org/drawingml/2006/main">
            <a:fld id="{2B9C01DD-0E68-49E7-B171-B6934EA79542}" type="datetime1">
              <a:t>10/08/2025</a:t>
            </a:fld>
            <a:endParaRPr/>
          </a:p>
        </p:txBody>
      </p:sp>
      <p:sp>
        <p:nvSpPr>
          <p:cNvPr id="5" name="Footer Placeholder 4">
            <a:extLst xmlns:a="http://schemas.openxmlformats.org/drawingml/2006/main">
              <a:ext uri="{FF2B5EF4-FFF2-40B4-BE49-F238E27FC236}">
                <a16:creationId xmlns:a16="http://schemas.microsoft.com/office/drawing/2014/main" id="{1F9C42E6-3EBA-75D7-CEFA-85E9ADEBD432}"/>
              </a:ext>
            </a:extLst>
          </p:cNvPr>
          <p:cNvSpPr>
            <a:spLocks xmlns:a="http://schemas.openxmlformats.org/drawingml/2006/main" noGrp="1"/>
          </p:cNvSpPr>
          <p:nvPr>
            <p:ph type="ftr" idx="11"/>
          </p:nvPr>
        </p:nvSpPr>
        <p:spPr>
          <a:xfrm xmlns:a="http://schemas.openxmlformats.org/drawingml/2006/main" rot="16200000">
            <a:off x="10227800" y="4893798"/>
            <a:ext cx="3429000" cy="499403"/>
          </a:xfrm>
        </p:spPr>
        <p:txBody>
          <a:bodyPr xmlns:a="http://schemas.openxmlformats.org/drawingml/2006/main" wrap="none"/>
          <a:lstStyle xmlns:a="http://schemas.openxmlformats.org/drawingml/2006/main">
            <a:lvl1pPr>
              <a:buNone/>
              <a:defRPr>
                <a:solidFill>
                  <a:schemeClr val="tx1"/>
                </a:solidFill>
              </a:defRPr>
            </a:lvl1pPr>
          </a:lstStyle>
          <a:p xmlns:a="http://schemas.openxmlformats.org/drawingml/2006/main">
            <a:r>
              <a:t>Year * - Lesson +</a:t>
            </a:r>
          </a:p>
        </p:txBody>
      </p:sp>
      <p:sp>
        <p:nvSpPr>
          <p:cNvPr id="11" name="Content Placeholder 2">
            <a:extLst xmlns:a="http://schemas.openxmlformats.org/drawingml/2006/main">
              <a:ext uri="{FF2B5EF4-FFF2-40B4-BE49-F238E27FC236}">
                <a16:creationId xmlns:a16="http://schemas.microsoft.com/office/drawing/2014/main" id="{F2505EB3-A52F-7CCC-E26A-68C7E36272C5}"/>
              </a:ext>
            </a:extLst>
          </p:cNvPr>
          <p:cNvSpPr>
            <a:spLocks xmlns:a="http://schemas.openxmlformats.org/drawingml/2006/main" noGrp="1"/>
          </p:cNvSpPr>
          <p:nvPr>
            <p:ph idx="1"/>
          </p:nvPr>
        </p:nvSpPr>
        <p:spPr>
          <a:xfrm xmlns:a="http://schemas.openxmlformats.org/drawingml/2006/main">
            <a:off x="249701" y="1825625"/>
            <a:ext cx="5596598" cy="4782674"/>
          </a:xfrm>
        </p:spPr>
        <p:txBody>
          <a:bodyPr xmlns:a="http://schemas.openxmlformats.org/drawingml/2006/main"/>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p>
        </p:txBody>
      </p:sp>
      <p:sp>
        <p:nvSpPr>
          <p:cNvPr id="16" name="Slide Number Placeholder 5">
            <a:extLst xmlns:a="http://schemas.openxmlformats.org/drawingml/2006/main">
              <a:ext uri="{FF2B5EF4-FFF2-40B4-BE49-F238E27FC236}">
                <a16:creationId xmlns:a16="http://schemas.microsoft.com/office/drawing/2014/main" id="{416265CB-47E4-61BE-6319-D88C5660E29F}"/>
              </a:ext>
            </a:extLst>
          </p:cNvPr>
          <p:cNvSpPr>
            <a:spLocks xmlns:a="http://schemas.openxmlformats.org/drawingml/2006/main" noGrp="1"/>
          </p:cNvSpPr>
          <p:nvPr>
            <p:ph type="sldNum" idx="12"/>
          </p:nvPr>
        </p:nvSpPr>
        <p:spPr>
          <a:xfrm xmlns:a="http://schemas.openxmlformats.org/drawingml/2006/main">
            <a:off x="0" y="6400800"/>
            <a:ext cx="457994" cy="457200"/>
          </a:xfrm>
          <a:prstGeom xmlns:a="http://schemas.openxmlformats.org/drawingml/2006/main" prst="rect">
            <a:avLst/>
          </a:prstGeom>
        </p:spPr>
        <p:txBody>
          <a:bodyPr xmlns:a="http://schemas.openxmlformats.org/drawingml/2006/main"/>
          <a:lstStyle xmlns:a="http://schemas.openxmlformats.org/drawingml/2006/main">
            <a:lvl1pPr>
              <a:buNone/>
              <a:defRPr>
                <a:solidFill>
                  <a:schemeClr val="bg1">
                    <a:lumMod val="60000"/>
                    <a:lumOff val="40000"/>
                  </a:schemeClr>
                </a:solidFill>
              </a:defRPr>
            </a:lvl1pPr>
          </a:lstStyle>
          <a:p xmlns:a="http://schemas.openxmlformats.org/drawingml/2006/main">
            <a:fld id="{53E5846E-9ADA-461E-BCBF-BEAF1F5D5FF7}" type="slidenum">
              <a:t>‹#›</a:t>
            </a:fld>
            <a:endParaRP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2a7ee81c3b15426f" /><Relationship Type="http://schemas.openxmlformats.org/officeDocument/2006/relationships/slideLayout" Target="/ppt/slideLayouts/slideLayout1.xml" Id="R2eec798aaf4f4d2d" /><Relationship Type="http://schemas.openxmlformats.org/officeDocument/2006/relationships/slideLayout" Target="/ppt/slideLayouts/slideLayout2.xml" Id="R541a07efbb594ba0" /><Relationship Type="http://schemas.openxmlformats.org/officeDocument/2006/relationships/slideLayout" Target="/ppt/slideLayouts/slideLayout3.xml" Id="R834888b517cc4de9" /><Relationship Type="http://schemas.openxmlformats.org/officeDocument/2006/relationships/slideLayout" Target="/ppt/slideLayouts/slideLayout4.xml" Id="R4fa283ba3218444e" /><Relationship Type="http://schemas.openxmlformats.org/officeDocument/2006/relationships/slideLayout" Target="/ppt/slideLayouts/slideLayout5.xml" Id="R446285fac5c04d04" /><Relationship Type="http://schemas.openxmlformats.org/officeDocument/2006/relationships/slideLayout" Target="/ppt/slideLayouts/slideLayout6.xml" Id="R39f381d2f8754fe2" /><Relationship Type="http://schemas.openxmlformats.org/officeDocument/2006/relationships/slideLayout" Target="/ppt/slideLayouts/slideLayout7.xml" Id="R1ffd8e7c5030417c" /><Relationship Type="http://schemas.openxmlformats.org/officeDocument/2006/relationships/slideLayout" Target="/ppt/slideLayouts/slideLayout8.xml" Id="Ref7bf9f7a3df4db4" /><Relationship Type="http://schemas.openxmlformats.org/officeDocument/2006/relationships/slideLayout" Target="/ppt/slideLayouts/slideLayout9.xml" Id="R91c86fb89d294c9c" /><Relationship Type="http://schemas.openxmlformats.org/officeDocument/2006/relationships/slideLayout" Target="/ppt/slideLayouts/slideLayout10.xml" Id="R8f8ee883873a4806" /><Relationship Type="http://schemas.openxmlformats.org/officeDocument/2006/relationships/slideLayout" Target="/ppt/slideLayouts/slideLayout11.xml" Id="R5e1bbbc1c9554fa4" /><Relationship Type="http://schemas.openxmlformats.org/officeDocument/2006/relationships/slideLayout" Target="/ppt/slideLayouts/slideLayout12.xml" Id="R19b84f2fdb094661" /><Relationship Type="http://schemas.openxmlformats.org/officeDocument/2006/relationships/slideLayout" Target="/ppt/slideLayouts/slideLayout13.xml" Id="R0cd50f2d7cf34767" /></Relationships>
</file>

<file path=ppt/slideMasters/_rels/slideMaster2.xml.rels>&#65279;<?xml version="1.0" encoding="utf-8"?><Relationships xmlns="http://schemas.openxmlformats.org/package/2006/relationships"><Relationship Type="http://schemas.openxmlformats.org/officeDocument/2006/relationships/theme" Target="/ppt/slideMasters/theme/theme3.xml" Id="R0f362b932e4e4c92" /><Relationship Type="http://schemas.openxmlformats.org/officeDocument/2006/relationships/slideLayout" Target="/ppt/slideLayouts/slideLayout14.xml" Id="Rdb421bae230e426b" /><Relationship Type="http://schemas.openxmlformats.org/officeDocument/2006/relationships/slideLayout" Target="/ppt/slideLayouts/slideLayout15.xml" Id="Rd7ac9b8ee9554717" /><Relationship Type="http://schemas.openxmlformats.org/officeDocument/2006/relationships/slideLayout" Target="/ppt/slideLayouts/slideLayout16.xml" Id="R5599b46319a84604" /><Relationship Type="http://schemas.openxmlformats.org/officeDocument/2006/relationships/slideLayout" Target="/ppt/slideLayouts/slideLayout17.xml" Id="R30d54d2e6c124a15" /></Relationships>
</file>

<file path=ppt/slideMasters/slideMaster1.xml><?xml version="1.0" encoding="utf-8"?>
<p:sldMaster xmlns:p="http://schemas.openxmlformats.org/presentationml/2006/main">
  <p:cSld>
    <p:bg>
      <p:bgPr>
        <a:gradFill xmlns:a="http://schemas.openxmlformats.org/drawingml/2006/main" rotWithShape="1">
          <a:gsLst>
            <a:gs pos="50000">
              <a:schemeClr val="bg1">
                <a:lumMod val="100000"/>
              </a:schemeClr>
            </a:gs>
            <a:gs pos="100000">
              <a:schemeClr val="bg1">
                <a:lumMod val="80000"/>
              </a:schemeClr>
            </a:gs>
            <a:gs pos="0">
              <a:schemeClr val="bg1">
                <a:lumMod val="40000"/>
                <a:lumOff val="60000"/>
              </a:schemeClr>
            </a:gs>
          </a:gsLst>
          <a:lin ang="2700000" scaled="1"/>
          <a:tileRect/>
        </a:gradFill>
      </p:bgPr>
    </p:bg>
    <p:spTree>
      <p:nvGrpSpPr>
        <p:cNvPr id="1" name=""/>
        <p:cNvGrpSpPr/>
        <p:nvPr/>
      </p:nvGrpSpPr>
      <p:grpSpPr>
        <a:xfrm xmlns:a="http://schemas.openxmlformats.org/drawingml/2006/main"/>
      </p:grpSpPr>
      <p:sp>
        <p:nvSpPr>
          <p:cNvPr id="2" name="Title Placeholder 1">
            <a:extLst xmlns:a="http://schemas.openxmlformats.org/drawingml/2006/main">
              <a:ext uri="{FF2B5EF4-FFF2-40B4-BE49-F238E27FC236}">
                <a16:creationId xmlns:a16="http://schemas.microsoft.com/office/drawing/2014/main" id="{0D0E148A-F1CD-0C5A-623D-E33DA76E80F0}"/>
              </a:ext>
            </a:extLst>
          </p:cNvPr>
          <p:cNvSpPr>
            <a:spLocks xmlns:a="http://schemas.openxmlformats.org/drawingml/2006/main" noGrp="1"/>
          </p:cNvSpPr>
          <p:nvPr>
            <p:ph type="title" idx="0"/>
          </p:nvPr>
        </p:nvSpPr>
        <p:spPr>
          <a:xfrm xmlns:a="http://schemas.openxmlformats.org/drawingml/2006/main">
            <a:off x="0" y="1"/>
            <a:ext cx="9977120" cy="1690688"/>
          </a:xfrm>
          <a:prstGeom xmlns:a="http://schemas.openxmlformats.org/drawingml/2006/main" prst="rect">
            <a:avLst/>
          </a:prstGeom>
        </p:spPr>
        <p:txBody>
          <a:bodyPr xmlns:a="http://schemas.openxmlformats.org/drawingml/2006/main" vert="horz" lIns="91440" tIns="45720" rIns="91440" bIns="45720" anchor="ctr">
            <a:noAutofit/>
          </a:bodyPr>
          <a:lstStyle xmlns:a="http://schemas.openxmlformats.org/drawingml/2006/main"/>
          <a:p xmlns:a="http://schemas.openxmlformats.org/drawingml/2006/main">
            <a:r>
              <a:t>Click to edit Master title</a:t>
            </a:r>
          </a:p>
        </p:txBody>
      </p:sp>
      <p:sp>
        <p:nvSpPr>
          <p:cNvPr id="3" name="Text Placeholder 2">
            <a:extLst xmlns:a="http://schemas.openxmlformats.org/drawingml/2006/main">
              <a:ext uri="{FF2B5EF4-FFF2-40B4-BE49-F238E27FC236}">
                <a16:creationId xmlns:a16="http://schemas.microsoft.com/office/drawing/2014/main" id="{3BD28873-446D-183B-106A-388C12ACAC53}"/>
              </a:ext>
            </a:extLst>
          </p:cNvPr>
          <p:cNvSpPr>
            <a:spLocks xmlns:a="http://schemas.openxmlformats.org/drawingml/2006/main" noGrp="1"/>
          </p:cNvSpPr>
          <p:nvPr>
            <p:ph type="body" idx="1"/>
          </p:nvPr>
        </p:nvSpPr>
        <p:spPr>
          <a:xfrm xmlns:a="http://schemas.openxmlformats.org/drawingml/2006/main">
            <a:off x="457994" y="1825625"/>
            <a:ext cx="11276012" cy="4351338"/>
          </a:xfrm>
          <a:prstGeom xmlns:a="http://schemas.openxmlformats.org/drawingml/2006/main" prst="rect">
            <a:avLst/>
          </a:prstGeom>
        </p:spPr>
        <p:txBody>
          <a:bodyPr xmlns:a="http://schemas.openxmlformats.org/drawingml/2006/main" vert="horz" lIns="91440" tIns="45720" rIns="91440" bIns="45720">
            <a:normAutofit/>
          </a:bodyPr>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p>
        </p:txBody>
      </p:sp>
      <p:sp>
        <p:nvSpPr>
          <p:cNvPr id="4" name="Date Placeholder 3">
            <a:extLst xmlns:a="http://schemas.openxmlformats.org/drawingml/2006/main">
              <a:ext uri="{FF2B5EF4-FFF2-40B4-BE49-F238E27FC236}">
                <a16:creationId xmlns:a16="http://schemas.microsoft.com/office/drawing/2014/main" id="{05C26E1F-1B47-4D4C-3CA7-8BBC7B24B10C}"/>
              </a:ext>
            </a:extLst>
          </p:cNvPr>
          <p:cNvSpPr>
            <a:spLocks xmlns:a="http://schemas.openxmlformats.org/drawingml/2006/main" noGrp="1"/>
          </p:cNvSpPr>
          <p:nvPr>
            <p:ph type="dt" idx="2"/>
          </p:nvPr>
        </p:nvSpPr>
        <p:spPr>
          <a:xfrm xmlns:a="http://schemas.openxmlformats.org/drawingml/2006/main">
            <a:off x="9977120" y="0"/>
            <a:ext cx="2214880" cy="467360"/>
          </a:xfrm>
          <a:prstGeom xmlns:a="http://schemas.openxmlformats.org/drawingml/2006/main" prst="rect">
            <a:avLst/>
          </a:prstGeom>
        </p:spPr>
        <p:txBody>
          <a:bodyPr xmlns:a="http://schemas.openxmlformats.org/drawingml/2006/main" vert="horz" lIns="91440" tIns="45720" rIns="91440" bIns="45720" anchor="ctr"/>
          <a:lstStyle xmlns:a="http://schemas.openxmlformats.org/drawingml/2006/main">
            <a:lvl1pPr algn="ctr">
              <a:buNone/>
              <a:defRPr sz="2800">
                <a:solidFill>
                  <a:schemeClr val="tx1"/>
                </a:solidFill>
                <a:latin typeface="+mj-lt"/>
                <a:ea typeface="+mj-lt"/>
                <a:cs typeface="+mj-lt"/>
              </a:defRPr>
            </a:lvl1pPr>
          </a:lstStyle>
          <a:p xmlns:a="http://schemas.openxmlformats.org/drawingml/2006/main">
            <a:fld id="{C2DFA766-6DCC-4D4F-9ED6-5B2F7E712460}" type="datetime1">
              <a:t>10/08/2025</a:t>
            </a:fld>
            <a:endParaRPr/>
          </a:p>
        </p:txBody>
      </p:sp>
      <p:sp>
        <p:nvSpPr>
          <p:cNvPr id="5" name="Footer Placeholder 4">
            <a:extLst xmlns:a="http://schemas.openxmlformats.org/drawingml/2006/main">
              <a:ext uri="{FF2B5EF4-FFF2-40B4-BE49-F238E27FC236}">
                <a16:creationId xmlns:a16="http://schemas.microsoft.com/office/drawing/2014/main" id="{91754E13-F593-6CC3-C3FC-6ED8103C4864}"/>
              </a:ext>
            </a:extLst>
          </p:cNvPr>
          <p:cNvSpPr>
            <a:spLocks xmlns:a="http://schemas.openxmlformats.org/drawingml/2006/main" noGrp="1"/>
          </p:cNvSpPr>
          <p:nvPr>
            <p:ph type="ftr" idx="3"/>
          </p:nvPr>
        </p:nvSpPr>
        <p:spPr>
          <a:xfrm xmlns:a="http://schemas.openxmlformats.org/drawingml/2006/main" rot="16200000">
            <a:off x="9905603" y="4571603"/>
            <a:ext cx="4114800" cy="457994"/>
          </a:xfrm>
          <a:prstGeom xmlns:a="http://schemas.openxmlformats.org/drawingml/2006/main" prst="rect">
            <a:avLst/>
          </a:prstGeom>
        </p:spPr>
        <p:txBody>
          <a:bodyPr xmlns:a="http://schemas.openxmlformats.org/drawingml/2006/main" vert="horz" wrap="none" lIns="91440" tIns="45720" rIns="91440" bIns="45720" anchor="ctr"/>
          <a:lstStyle xmlns:a="http://schemas.openxmlformats.org/drawingml/2006/main">
            <a:lvl1pPr algn="l">
              <a:buNone/>
              <a:defRPr sz="2800">
                <a:solidFill>
                  <a:schemeClr val="tx1"/>
                </a:solidFill>
                <a:latin typeface="+mj-lt"/>
                <a:ea typeface="+mj-lt"/>
                <a:cs typeface="+mj-lt"/>
              </a:defRPr>
            </a:lvl1pPr>
          </a:lstStyle>
          <a:p xmlns:a="http://schemas.openxmlformats.org/drawingml/2006/main">
            <a:r>
              <a:t>Year * - Lesson +</a:t>
            </a:r>
          </a:p>
        </p:txBody>
      </p:sp>
      <p:sp>
        <p:nvSpPr>
          <p:cNvPr id="6" name="Slide Number Placeholder 5">
            <a:extLst xmlns:a="http://schemas.openxmlformats.org/drawingml/2006/main">
              <a:ext uri="{FF2B5EF4-FFF2-40B4-BE49-F238E27FC236}">
                <a16:creationId xmlns:a16="http://schemas.microsoft.com/office/drawing/2014/main" id="{C60B643B-EE49-3EF8-EE8D-8371B9C4741F}"/>
              </a:ext>
            </a:extLst>
          </p:cNvPr>
          <p:cNvSpPr>
            <a:spLocks xmlns:a="http://schemas.openxmlformats.org/drawingml/2006/main" noGrp="1"/>
          </p:cNvSpPr>
          <p:nvPr>
            <p:ph type="sldNum" idx="4"/>
          </p:nvPr>
        </p:nvSpPr>
        <p:spPr>
          <a:xfrm xmlns:a="http://schemas.openxmlformats.org/drawingml/2006/main">
            <a:off x="0" y="6400799"/>
            <a:ext cx="457994" cy="457200"/>
          </a:xfrm>
          <a:prstGeom xmlns:a="http://schemas.openxmlformats.org/drawingml/2006/main" prst="rect">
            <a:avLst/>
          </a:prstGeom>
        </p:spPr>
        <p:txBody>
          <a:bodyPr xmlns:a="http://schemas.openxmlformats.org/drawingml/2006/main" vert="horz" lIns="91440" tIns="45720" rIns="91440" bIns="45720" anchor="ctr"/>
          <a:lstStyle xmlns:a="http://schemas.openxmlformats.org/drawingml/2006/main">
            <a:lvl1pPr algn="ctr">
              <a:buNone/>
              <a:defRPr sz="1800">
                <a:solidFill>
                  <a:schemeClr val="bg1">
                    <a:lumMod val="60000"/>
                    <a:lumOff val="40000"/>
                  </a:schemeClr>
                </a:solidFill>
              </a:defRPr>
            </a:lvl1pPr>
          </a:lstStyle>
          <a:p xmlns:a="http://schemas.openxmlformats.org/drawingml/2006/main">
            <a:fld id="{53E5846E-9ADA-461E-BCBF-BEAF1F5D5FF7}" type="slidenum">
              <a:t>‹#›</a:t>
            </a:fld>
            <a:endParaRPr/>
          </a:p>
        </p:txBody>
      </p:sp>
      <p:sp>
        <p:nvSpPr>
          <p:cNvPr id="7" name="TextBox 6">
            <a:extLst xmlns:a="http://schemas.openxmlformats.org/drawingml/2006/main">
              <a:ext uri="{FF2B5EF4-FFF2-40B4-BE49-F238E27FC236}">
                <a16:creationId xmlns:a16="http://schemas.microsoft.com/office/drawing/2014/main" id="{2FB40952-091E-2623-320A-6D4A88B56AE1}"/>
              </a:ext>
            </a:extLst>
          </p:cNvPr>
          <p:cNvSpPr>
            <a:spLocks xmlns:a="http://schemas.openxmlformats.org/drawingml/2006/main" noGrp="1"/>
          </p:cNvSpPr>
          <p:nvPr/>
        </p:nvSpPr>
        <p:spPr>
          <a:xfrm xmlns:a="http://schemas.openxmlformats.org/drawingml/2006/main">
            <a:off x="1" y="6529059"/>
            <a:ext cx="12192000" cy="369332"/>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1800">
                <a:solidFill>
                  <a:schemeClr val="bg1"/>
                </a:solidFill>
                <a:latin typeface="Cambria"/>
                <a:ea typeface="Cambria"/>
                <a:cs typeface="Cambria"/>
              </a:rPr>
              <a:t>φ</a:t>
            </a:r>
            <a:r>
              <a:rPr sz="1800">
                <a:solidFill>
                  <a:schemeClr val="bg1"/>
                </a:solidFill>
                <a:latin typeface="Centaur"/>
                <a:ea typeface="Centaur"/>
                <a:cs typeface="Centaur"/>
              </a:rPr>
              <a:t>:</a:t>
            </a:r>
            <a:r>
              <a:rPr sz="1800">
                <a:solidFill>
                  <a:schemeClr val="bg1"/>
                </a:solidFill>
                <a:latin typeface="Cambria"/>
                <a:ea typeface="Cambria"/>
                <a:cs typeface="Cambria"/>
              </a:rPr>
              <a:t>α</a:t>
            </a:r>
            <a:endParaRPr>
              <a:solidFill>
                <a:schemeClr val="bg1"/>
              </a:solidFill>
            </a:endParaRPr>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2eec798aaf4f4d2d"/>
    <p:sldLayoutId xmlns:r="http://schemas.openxmlformats.org/officeDocument/2006/relationships" id="2147483650" r:id="R541a07efbb594ba0"/>
    <p:sldLayoutId xmlns:r="http://schemas.openxmlformats.org/officeDocument/2006/relationships" id="2147483651" r:id="R834888b517cc4de9"/>
    <p:sldLayoutId xmlns:r="http://schemas.openxmlformats.org/officeDocument/2006/relationships" id="2147483652" r:id="R4fa283ba3218444e"/>
    <p:sldLayoutId xmlns:r="http://schemas.openxmlformats.org/officeDocument/2006/relationships" id="2147483653" r:id="R446285fac5c04d04"/>
    <p:sldLayoutId xmlns:r="http://schemas.openxmlformats.org/officeDocument/2006/relationships" id="2147483654" r:id="R39f381d2f8754fe2"/>
    <p:sldLayoutId xmlns:r="http://schemas.openxmlformats.org/officeDocument/2006/relationships" id="2147483655" r:id="R1ffd8e7c5030417c"/>
    <p:sldLayoutId xmlns:r="http://schemas.openxmlformats.org/officeDocument/2006/relationships" id="2147483656" r:id="Ref7bf9f7a3df4db4"/>
    <p:sldLayoutId xmlns:r="http://schemas.openxmlformats.org/officeDocument/2006/relationships" id="2147483657" r:id="R91c86fb89d294c9c"/>
    <p:sldLayoutId xmlns:r="http://schemas.openxmlformats.org/officeDocument/2006/relationships" id="2147483658" r:id="R8f8ee883873a4806"/>
    <p:sldLayoutId xmlns:r="http://schemas.openxmlformats.org/officeDocument/2006/relationships" id="2147483659" r:id="R5e1bbbc1c9554fa4"/>
    <p:sldLayoutId xmlns:r="http://schemas.openxmlformats.org/officeDocument/2006/relationships" id="2147483660" r:id="R19b84f2fdb094661"/>
    <p:sldLayoutId xmlns:r="http://schemas.openxmlformats.org/officeDocument/2006/relationships" id="2147483661" r:id="R0cd50f2d7cf34767"/>
  </p:sldLayoutIdLst>
  <p:hf hdr="0"/>
  <p:txStyles>
    <p:titleStyle>
      <a:lvl1pPr xmlns:a="http://schemas.openxmlformats.org/drawingml/2006/main" algn="ctr" defTabSz="914400">
        <a:lnSpc>
          <a:spcPct val="90000"/>
        </a:lnSpc>
        <a:spcBef>
          <a:spcPct val="0"/>
        </a:spcBef>
        <a:buNone/>
        <a:defRPr sz="6600" kern="1200">
          <a:solidFill>
            <a:schemeClr val="tx1"/>
          </a:solidFill>
          <a:latin typeface="+mj-lt"/>
          <a:ea typeface="+mj-lt"/>
          <a:cs typeface="+mj-lt"/>
        </a:defRPr>
      </a:lvl1pPr>
    </p:titleStyle>
    <p:bodyStyle>
      <a:lvl1pPr xmlns:a="http://schemas.openxmlformats.org/drawingml/2006/main" marL="228600" indent="-228600" algn="l" defTabSz="914400">
        <a:lnSpc>
          <a:spcPct val="90000"/>
        </a:lnSpc>
        <a:spcBef>
          <a:spcPts val="1000"/>
        </a:spcBef>
        <a:buFont typeface="Arial"/>
        <a:buChar char="•"/>
        <a:defRPr sz="3200" kern="1200">
          <a:solidFill>
            <a:schemeClr val="tx1"/>
          </a:solidFill>
          <a:latin typeface="+mn-lt"/>
          <a:ea typeface="+mn-lt"/>
          <a:cs typeface="+mn-lt"/>
        </a:defRPr>
      </a:lvl1pPr>
      <a:lvl2pPr xmlns:a="http://schemas.openxmlformats.org/drawingml/2006/main" marL="685800" indent="-228600" algn="l" defTabSz="914400">
        <a:lnSpc>
          <a:spcPct val="90000"/>
        </a:lnSpc>
        <a:spcBef>
          <a:spcPts val="500"/>
        </a:spcBef>
        <a:buFont typeface="Arial"/>
        <a:buChar char="•"/>
        <a:defRPr sz="2800" kern="1200">
          <a:solidFill>
            <a:schemeClr val="tx1"/>
          </a:solidFill>
          <a:latin typeface="+mn-lt"/>
          <a:ea typeface="+mn-lt"/>
          <a:cs typeface="+mn-lt"/>
        </a:defRPr>
      </a:lvl2pPr>
      <a:lvl3pPr xmlns:a="http://schemas.openxmlformats.org/drawingml/2006/main" marL="1143000" indent="-228600" algn="l" defTabSz="914400">
        <a:lnSpc>
          <a:spcPct val="90000"/>
        </a:lnSpc>
        <a:spcBef>
          <a:spcPts val="500"/>
        </a:spcBef>
        <a:buFont typeface="Arial"/>
        <a:buChar char="•"/>
        <a:defRPr sz="2400" kern="1200">
          <a:solidFill>
            <a:schemeClr val="tx1"/>
          </a:solidFill>
          <a:latin typeface="+mn-lt"/>
          <a:ea typeface="+mn-lt"/>
          <a:cs typeface="+mn-lt"/>
        </a:defRPr>
      </a:lvl3pPr>
      <a:lvl4pPr xmlns:a="http://schemas.openxmlformats.org/drawingml/2006/main" marL="1600200" indent="-228600" algn="l" defTabSz="914400">
        <a:lnSpc>
          <a:spcPct val="90000"/>
        </a:lnSpc>
        <a:spcBef>
          <a:spcPts val="500"/>
        </a:spcBef>
        <a:buFont typeface="Arial"/>
        <a:buChar char="•"/>
        <a:defRPr sz="2000" kern="1200">
          <a:solidFill>
            <a:schemeClr val="tx1"/>
          </a:solidFill>
          <a:latin typeface="+mn-lt"/>
          <a:ea typeface="+mn-lt"/>
          <a:cs typeface="+mn-lt"/>
        </a:defRPr>
      </a:lvl4pPr>
      <a:lvl5pPr xmlns:a="http://schemas.openxmlformats.org/drawingml/2006/main" marL="2057400" indent="-228600" algn="l" defTabSz="914400">
        <a:lnSpc>
          <a:spcPct val="90000"/>
        </a:lnSpc>
        <a:spcBef>
          <a:spcPts val="500"/>
        </a:spcBef>
        <a:buFont typeface="Arial"/>
        <a:buChar char="•"/>
        <a:defRPr sz="2000" kern="1200">
          <a:solidFill>
            <a:schemeClr val="tx1"/>
          </a:solidFill>
          <a:latin typeface="+mn-lt"/>
          <a:ea typeface="+mn-lt"/>
          <a:cs typeface="+mn-lt"/>
        </a:defRPr>
      </a:lvl5pPr>
      <a:lvl6pPr xmlns:a="http://schemas.openxmlformats.org/drawingml/2006/main" marL="2514600" indent="-228600" algn="l" defTabSz="914400">
        <a:lnSpc>
          <a:spcPct val="90000"/>
        </a:lnSpc>
        <a:spcBef>
          <a:spcPts val="500"/>
        </a:spcBef>
        <a:buFont typeface="Arial"/>
        <a:buChar char="•"/>
        <a:defRPr sz="1800" kern="1200">
          <a:solidFill>
            <a:schemeClr val="tx1"/>
          </a:solidFill>
          <a:latin typeface="+mn-lt"/>
          <a:ea typeface="+mn-lt"/>
          <a:cs typeface="+mn-lt"/>
        </a:defRPr>
      </a:lvl6pPr>
      <a:lvl7pPr xmlns:a="http://schemas.openxmlformats.org/drawingml/2006/main" marL="2971800" indent="-228600" algn="l" defTabSz="914400">
        <a:lnSpc>
          <a:spcPct val="90000"/>
        </a:lnSpc>
        <a:spcBef>
          <a:spcPts val="500"/>
        </a:spcBef>
        <a:buFont typeface="Arial"/>
        <a:buChar char="•"/>
        <a:defRPr sz="1800" kern="1200">
          <a:solidFill>
            <a:schemeClr val="tx1"/>
          </a:solidFill>
          <a:latin typeface="+mn-lt"/>
          <a:ea typeface="+mn-lt"/>
          <a:cs typeface="+mn-lt"/>
        </a:defRPr>
      </a:lvl7pPr>
      <a:lvl8pPr xmlns:a="http://schemas.openxmlformats.org/drawingml/2006/main" marL="3429000" indent="-228600" algn="l" defTabSz="914400">
        <a:lnSpc>
          <a:spcPct val="90000"/>
        </a:lnSpc>
        <a:spcBef>
          <a:spcPts val="500"/>
        </a:spcBef>
        <a:buFont typeface="Arial"/>
        <a:buChar char="•"/>
        <a:defRPr sz="1800" kern="1200">
          <a:solidFill>
            <a:schemeClr val="tx1"/>
          </a:solidFill>
          <a:latin typeface="+mn-lt"/>
          <a:ea typeface="+mn-lt"/>
          <a:cs typeface="+mn-lt"/>
        </a:defRPr>
      </a:lvl8pPr>
      <a:lvl9pPr xmlns:a="http://schemas.openxmlformats.org/drawingml/2006/main" marL="3886200" indent="-228600" algn="l" defTabSz="914400">
        <a:lnSpc>
          <a:spcPct val="90000"/>
        </a:lnSpc>
        <a:spcBef>
          <a:spcPts val="500"/>
        </a:spcBef>
        <a:buFont typeface="Arial"/>
        <a:buChar char="•"/>
        <a:defRPr sz="1800" kern="1200">
          <a:solidFill>
            <a:schemeClr val="tx1"/>
          </a:solidFill>
          <a:latin typeface="+mn-lt"/>
          <a:ea typeface="+mn-lt"/>
          <a:cs typeface="+mn-lt"/>
        </a:defRPr>
      </a:lvl9pPr>
    </p:bodyStyle>
    <p:otherStyle>
      <a:lvl1pPr xmlns:a="http://schemas.openxmlformats.org/drawingml/2006/main" marL="0" algn="l" defTabSz="914400">
        <a:buNone/>
        <a:defRPr sz="1800" kern="1200">
          <a:solidFill>
            <a:schemeClr val="tx1"/>
          </a:solidFill>
          <a:latin typeface="+mn-lt"/>
          <a:ea typeface="+mn-lt"/>
          <a:cs typeface="+mn-lt"/>
        </a:defRPr>
      </a:lvl1pPr>
      <a:lvl2pPr xmlns:a="http://schemas.openxmlformats.org/drawingml/2006/main" marL="457200" algn="l" defTabSz="914400">
        <a:buNone/>
        <a:defRPr sz="1800" kern="1200">
          <a:solidFill>
            <a:schemeClr val="tx1"/>
          </a:solidFill>
          <a:latin typeface="+mn-lt"/>
          <a:ea typeface="+mn-lt"/>
          <a:cs typeface="+mn-lt"/>
        </a:defRPr>
      </a:lvl2pPr>
      <a:lvl3pPr xmlns:a="http://schemas.openxmlformats.org/drawingml/2006/main" marL="914400" algn="l" defTabSz="914400">
        <a:buNone/>
        <a:defRPr sz="1800" kern="1200">
          <a:solidFill>
            <a:schemeClr val="tx1"/>
          </a:solidFill>
          <a:latin typeface="+mn-lt"/>
          <a:ea typeface="+mn-lt"/>
          <a:cs typeface="+mn-lt"/>
        </a:defRPr>
      </a:lvl3pPr>
      <a:lvl4pPr xmlns:a="http://schemas.openxmlformats.org/drawingml/2006/main" marL="1371600" algn="l" defTabSz="914400">
        <a:buNone/>
        <a:defRPr sz="1800" kern="1200">
          <a:solidFill>
            <a:schemeClr val="tx1"/>
          </a:solidFill>
          <a:latin typeface="+mn-lt"/>
          <a:ea typeface="+mn-lt"/>
          <a:cs typeface="+mn-lt"/>
        </a:defRPr>
      </a:lvl4pPr>
      <a:lvl5pPr xmlns:a="http://schemas.openxmlformats.org/drawingml/2006/main" marL="1828800" algn="l" defTabSz="914400">
        <a:buNone/>
        <a:defRPr sz="1800" kern="1200">
          <a:solidFill>
            <a:schemeClr val="tx1"/>
          </a:solidFill>
          <a:latin typeface="+mn-lt"/>
          <a:ea typeface="+mn-lt"/>
          <a:cs typeface="+mn-lt"/>
        </a:defRPr>
      </a:lvl5pPr>
      <a:lvl6pPr xmlns:a="http://schemas.openxmlformats.org/drawingml/2006/main" marL="2286000" algn="l" defTabSz="914400">
        <a:buNone/>
        <a:defRPr sz="1800" kern="1200">
          <a:solidFill>
            <a:schemeClr val="tx1"/>
          </a:solidFill>
          <a:latin typeface="+mn-lt"/>
          <a:ea typeface="+mn-lt"/>
          <a:cs typeface="+mn-lt"/>
        </a:defRPr>
      </a:lvl6pPr>
      <a:lvl7pPr xmlns:a="http://schemas.openxmlformats.org/drawingml/2006/main" marL="2743200" algn="l" defTabSz="914400">
        <a:buNone/>
        <a:defRPr sz="1800" kern="1200">
          <a:solidFill>
            <a:schemeClr val="tx1"/>
          </a:solidFill>
          <a:latin typeface="+mn-lt"/>
          <a:ea typeface="+mn-lt"/>
          <a:cs typeface="+mn-lt"/>
        </a:defRPr>
      </a:lvl7pPr>
      <a:lvl8pPr xmlns:a="http://schemas.openxmlformats.org/drawingml/2006/main" marL="3200400" algn="l" defTabSz="914400">
        <a:buNone/>
        <a:defRPr sz="1800" kern="1200">
          <a:solidFill>
            <a:schemeClr val="tx1"/>
          </a:solidFill>
          <a:latin typeface="+mn-lt"/>
          <a:ea typeface="+mn-lt"/>
          <a:cs typeface="+mn-lt"/>
        </a:defRPr>
      </a:lvl8pPr>
      <a:lvl9pPr xmlns:a="http://schemas.openxmlformats.org/drawingml/2006/main" marL="3657600" algn="l" defTabSz="914400">
        <a:buNone/>
        <a:defRPr sz="1800" kern="1200">
          <a:solidFill>
            <a:schemeClr val="tx1"/>
          </a:solidFill>
          <a:latin typeface="+mn-lt"/>
          <a:ea typeface="+mn-lt"/>
          <a:cs typeface="+mn-lt"/>
        </a:defRPr>
      </a:lvl9pPr>
    </p:otherStyle>
  </p:txStyles>
</p:sldMaster>
</file>

<file path=ppt/slideMasters/slideMaster2.xml><?xml version="1.0" encoding="utf-8"?>
<p:sldMaster xmlns:p="http://schemas.openxmlformats.org/presentationml/2006/main">
  <p:cSld>
    <p:bg>
      <p:bgRef idx="1003">
        <a:schemeClr xmlns:a="http://schemas.openxmlformats.org/drawingml/2006/main" val="bg2"/>
      </p:bgRef>
    </p:bg>
    <p:spTree>
      <p:nvGrpSpPr>
        <p:cNvPr id="1" name=""/>
        <p:cNvGrpSpPr/>
        <p:nvPr/>
      </p:nvGrpSpPr>
      <p:grpSpPr>
        <a:xfrm xmlns:a="http://schemas.openxmlformats.org/drawingml/2006/main"/>
      </p:grpSpPr>
      <p:sp>
        <p:nvSpPr>
          <p:cNvPr id="3" name="Text Placeholder 2">
            <a:extLst xmlns:a="http://schemas.openxmlformats.org/drawingml/2006/main">
              <a:ext uri="{FF2B5EF4-FFF2-40B4-BE49-F238E27FC236}">
                <a16:creationId xmlns:a16="http://schemas.microsoft.com/office/drawing/2014/main" id="{3BD28873-446D-183B-106A-388C12ACAC53}"/>
              </a:ext>
            </a:extLst>
          </p:cNvPr>
          <p:cNvSpPr>
            <a:spLocks xmlns:a="http://schemas.openxmlformats.org/drawingml/2006/main" noGrp="1"/>
          </p:cNvSpPr>
          <p:nvPr>
            <p:ph type="body" idx="1"/>
          </p:nvPr>
        </p:nvSpPr>
        <p:spPr>
          <a:xfrm xmlns:a="http://schemas.openxmlformats.org/drawingml/2006/main">
            <a:off x="457994" y="1825625"/>
            <a:ext cx="11276012" cy="4351338"/>
          </a:xfrm>
          <a:prstGeom xmlns:a="http://schemas.openxmlformats.org/drawingml/2006/main" prst="rect">
            <a:avLst/>
          </a:prstGeom>
        </p:spPr>
        <p:txBody>
          <a:bodyPr xmlns:a="http://schemas.openxmlformats.org/drawingml/2006/main" vert="horz" lIns="91440" tIns="45720" rIns="91440" bIns="45720">
            <a:normAutofit/>
          </a:bodyPr>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p>
        </p:txBody>
      </p:sp>
      <p:sp>
        <p:nvSpPr>
          <p:cNvPr id="4" name="Date Placeholder 3">
            <a:extLst xmlns:a="http://schemas.openxmlformats.org/drawingml/2006/main">
              <a:ext uri="{FF2B5EF4-FFF2-40B4-BE49-F238E27FC236}">
                <a16:creationId xmlns:a16="http://schemas.microsoft.com/office/drawing/2014/main" id="{05C26E1F-1B47-4D4C-3CA7-8BBC7B24B10C}"/>
              </a:ext>
            </a:extLst>
          </p:cNvPr>
          <p:cNvSpPr>
            <a:spLocks xmlns:a="http://schemas.openxmlformats.org/drawingml/2006/main" noGrp="1"/>
          </p:cNvSpPr>
          <p:nvPr>
            <p:ph type="dt" idx="2"/>
          </p:nvPr>
        </p:nvSpPr>
        <p:spPr>
          <a:xfrm xmlns:a="http://schemas.openxmlformats.org/drawingml/2006/main">
            <a:off x="9977120" y="0"/>
            <a:ext cx="2214880" cy="467360"/>
          </a:xfrm>
          <a:prstGeom xmlns:a="http://schemas.openxmlformats.org/drawingml/2006/main" prst="rect">
            <a:avLst/>
          </a:prstGeom>
        </p:spPr>
        <p:txBody>
          <a:bodyPr xmlns:a="http://schemas.openxmlformats.org/drawingml/2006/main" vert="horz" lIns="91440" tIns="45720" rIns="91440" bIns="45720" anchor="ctr"/>
          <a:lstStyle xmlns:a="http://schemas.openxmlformats.org/drawingml/2006/main">
            <a:lvl1pPr algn="ctr">
              <a:buNone/>
              <a:defRPr sz="2800">
                <a:solidFill>
                  <a:schemeClr val="tx2">
                    <a:lumMod val="50000"/>
                  </a:schemeClr>
                </a:solidFill>
                <a:latin typeface="+mj-lt"/>
                <a:ea typeface="+mj-lt"/>
                <a:cs typeface="+mj-lt"/>
              </a:defRPr>
            </a:lvl1pPr>
          </a:lstStyle>
          <a:p xmlns:a="http://schemas.openxmlformats.org/drawingml/2006/main">
            <a:fld id="{C2DFA766-6DCC-4D4F-9ED6-5B2F7E712460}" type="datetime1">
              <a:t>10/08/2025</a:t>
            </a:fld>
            <a:endParaRPr/>
          </a:p>
        </p:txBody>
      </p:sp>
      <p:sp>
        <p:nvSpPr>
          <p:cNvPr id="5" name="Footer Placeholder 4">
            <a:extLst xmlns:a="http://schemas.openxmlformats.org/drawingml/2006/main">
              <a:ext uri="{FF2B5EF4-FFF2-40B4-BE49-F238E27FC236}">
                <a16:creationId xmlns:a16="http://schemas.microsoft.com/office/drawing/2014/main" id="{91754E13-F593-6CC3-C3FC-6ED8103C4864}"/>
              </a:ext>
            </a:extLst>
          </p:cNvPr>
          <p:cNvSpPr>
            <a:spLocks xmlns:a="http://schemas.openxmlformats.org/drawingml/2006/main" noGrp="1"/>
          </p:cNvSpPr>
          <p:nvPr>
            <p:ph type="ftr" idx="3"/>
          </p:nvPr>
        </p:nvSpPr>
        <p:spPr>
          <a:xfrm xmlns:a="http://schemas.openxmlformats.org/drawingml/2006/main" rot="16200000">
            <a:off x="9905603" y="4571603"/>
            <a:ext cx="4114800" cy="457994"/>
          </a:xfrm>
          <a:prstGeom xmlns:a="http://schemas.openxmlformats.org/drawingml/2006/main" prst="rect">
            <a:avLst/>
          </a:prstGeom>
        </p:spPr>
        <p:txBody>
          <a:bodyPr xmlns:a="http://schemas.openxmlformats.org/drawingml/2006/main" vert="horz" wrap="none" lIns="91440" tIns="45720" rIns="91440" bIns="45720" anchor="ctr"/>
          <a:lstStyle xmlns:a="http://schemas.openxmlformats.org/drawingml/2006/main">
            <a:lvl1pPr algn="l">
              <a:buNone/>
              <a:defRPr sz="2800">
                <a:solidFill>
                  <a:schemeClr val="tx2">
                    <a:lumMod val="50000"/>
                  </a:schemeClr>
                </a:solidFill>
                <a:latin typeface="+mj-lt"/>
                <a:ea typeface="+mj-lt"/>
                <a:cs typeface="+mj-lt"/>
              </a:defRPr>
            </a:lvl1pPr>
          </a:lstStyle>
          <a:p xmlns:a="http://schemas.openxmlformats.org/drawingml/2006/main">
            <a:r>
              <a:t>Year * - Lesson +</a:t>
            </a:r>
          </a:p>
        </p:txBody>
      </p:sp>
      <p:sp>
        <p:nvSpPr>
          <p:cNvPr id="6" name="Slide Number Placeholder 5">
            <a:extLst xmlns:a="http://schemas.openxmlformats.org/drawingml/2006/main">
              <a:ext uri="{FF2B5EF4-FFF2-40B4-BE49-F238E27FC236}">
                <a16:creationId xmlns:a16="http://schemas.microsoft.com/office/drawing/2014/main" id="{C60B643B-EE49-3EF8-EE8D-8371B9C4741F}"/>
              </a:ext>
            </a:extLst>
          </p:cNvPr>
          <p:cNvSpPr>
            <a:spLocks xmlns:a="http://schemas.openxmlformats.org/drawingml/2006/main" noGrp="1"/>
          </p:cNvSpPr>
          <p:nvPr>
            <p:ph type="sldNum" idx="4"/>
          </p:nvPr>
        </p:nvSpPr>
        <p:spPr>
          <a:xfrm xmlns:a="http://schemas.openxmlformats.org/drawingml/2006/main">
            <a:off x="0" y="6400799"/>
            <a:ext cx="457994" cy="457200"/>
          </a:xfrm>
          <a:prstGeom xmlns:a="http://schemas.openxmlformats.org/drawingml/2006/main" prst="rect">
            <a:avLst/>
          </a:prstGeom>
        </p:spPr>
        <p:txBody>
          <a:bodyPr xmlns:a="http://schemas.openxmlformats.org/drawingml/2006/main" vert="horz" lIns="91440" tIns="45720" rIns="91440" bIns="45720" anchor="ctr"/>
          <a:lstStyle xmlns:a="http://schemas.openxmlformats.org/drawingml/2006/main">
            <a:lvl1pPr algn="ctr">
              <a:buNone/>
              <a:defRPr sz="1800">
                <a:solidFill>
                  <a:schemeClr val="tx2">
                    <a:lumMod val="50000"/>
                  </a:schemeClr>
                </a:solidFill>
              </a:defRPr>
            </a:lvl1pPr>
          </a:lstStyle>
          <a:p xmlns:a="http://schemas.openxmlformats.org/drawingml/2006/main">
            <a:fld id="{53E5846E-9ADA-461E-BCBF-BEAF1F5D5FF7}" type="slidenum">
              <a:t>‹#›</a:t>
            </a:fld>
            <a:endParaRPr/>
          </a:p>
        </p:txBody>
      </p:sp>
      <p:sp>
        <p:nvSpPr>
          <p:cNvPr id="7" name="TextBox 6">
            <a:extLst xmlns:a="http://schemas.openxmlformats.org/drawingml/2006/main">
              <a:ext uri="{FF2B5EF4-FFF2-40B4-BE49-F238E27FC236}">
                <a16:creationId xmlns:a16="http://schemas.microsoft.com/office/drawing/2014/main" id="{2FB40952-091E-2623-320A-6D4A88B56AE1}"/>
              </a:ext>
            </a:extLst>
          </p:cNvPr>
          <p:cNvSpPr>
            <a:spLocks xmlns:a="http://schemas.openxmlformats.org/drawingml/2006/main" noGrp="1"/>
          </p:cNvSpPr>
          <p:nvPr/>
        </p:nvSpPr>
        <p:spPr>
          <a:xfrm xmlns:a="http://schemas.openxmlformats.org/drawingml/2006/main">
            <a:off x="1" y="6529059"/>
            <a:ext cx="12192000" cy="369332"/>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1800">
                <a:solidFill>
                  <a:schemeClr val="bg2"/>
                </a:solidFill>
                <a:latin typeface="Cambria"/>
                <a:ea typeface="Cambria"/>
                <a:cs typeface="Cambria"/>
              </a:rPr>
              <a:t>φ</a:t>
            </a:r>
            <a:r>
              <a:rPr sz="1800">
                <a:solidFill>
                  <a:schemeClr val="bg2"/>
                </a:solidFill>
                <a:latin typeface="Centaur"/>
                <a:ea typeface="Centaur"/>
                <a:cs typeface="Centaur"/>
              </a:rPr>
              <a:t>:</a:t>
            </a:r>
            <a:r>
              <a:rPr sz="1800">
                <a:solidFill>
                  <a:schemeClr val="bg2"/>
                </a:solidFill>
                <a:latin typeface="Cambria"/>
                <a:ea typeface="Cambria"/>
                <a:cs typeface="Cambria"/>
              </a:rPr>
              <a:t>α</a:t>
            </a:r>
            <a:endParaRPr>
              <a:solidFill>
                <a:schemeClr val="bg2"/>
              </a:solidFill>
            </a:endParaRPr>
          </a:p>
        </p:txBody>
      </p:sp>
    </p:spTree>
  </p:cSld>
  <p:clrMap bg1="dk1" tx1="lt1" bg2="dk2" tx2="lt2" accent1="accent1" accent2="accent2" accent3="accent3" accent4="accent4" accent5="accent5" accent6="accent6" hlink="hlink" folHlink="folHlink"/>
  <p:sldLayoutIdLst>
    <p:sldLayoutId xmlns:r="http://schemas.openxmlformats.org/officeDocument/2006/relationships" id="2147483663" r:id="Rdb421bae230e426b"/>
    <p:sldLayoutId xmlns:r="http://schemas.openxmlformats.org/officeDocument/2006/relationships" id="2147483664" r:id="Rd7ac9b8ee9554717"/>
    <p:sldLayoutId xmlns:r="http://schemas.openxmlformats.org/officeDocument/2006/relationships" id="2147483665" r:id="R5599b46319a84604"/>
    <p:sldLayoutId xmlns:r="http://schemas.openxmlformats.org/officeDocument/2006/relationships" id="2147483666" r:id="R30d54d2e6c124a15"/>
  </p:sldLayoutIdLst>
  <p:hf hdr="0"/>
  <p:txStyles>
    <p:titleStyle>
      <a:lvl1pPr xmlns:a="http://schemas.openxmlformats.org/drawingml/2006/main" algn="ctr" defTabSz="914400">
        <a:lnSpc>
          <a:spcPct val="90000"/>
        </a:lnSpc>
        <a:spcBef>
          <a:spcPct val="0"/>
        </a:spcBef>
        <a:buNone/>
        <a:defRPr sz="6600" kern="1200">
          <a:solidFill>
            <a:schemeClr val="tx1"/>
          </a:solidFill>
          <a:latin typeface="+mj-lt"/>
          <a:ea typeface="+mj-lt"/>
          <a:cs typeface="+mj-lt"/>
        </a:defRPr>
      </a:lvl1pPr>
    </p:titleStyle>
    <p:bodyStyle>
      <a:lvl1pPr xmlns:a="http://schemas.openxmlformats.org/drawingml/2006/main" marL="228600" indent="-228600" algn="l" defTabSz="914400">
        <a:lnSpc>
          <a:spcPct val="90000"/>
        </a:lnSpc>
        <a:spcBef>
          <a:spcPts val="1000"/>
        </a:spcBef>
        <a:buFont typeface="Arial"/>
        <a:buChar char="•"/>
        <a:defRPr sz="3200" kern="1200">
          <a:solidFill>
            <a:schemeClr val="bg1"/>
          </a:solidFill>
          <a:latin typeface="+mn-lt"/>
          <a:ea typeface="+mn-lt"/>
          <a:cs typeface="+mn-lt"/>
        </a:defRPr>
      </a:lvl1pPr>
      <a:lvl2pPr xmlns:a="http://schemas.openxmlformats.org/drawingml/2006/main" marL="685800" indent="-228600" algn="l" defTabSz="914400">
        <a:lnSpc>
          <a:spcPct val="90000"/>
        </a:lnSpc>
        <a:spcBef>
          <a:spcPts val="500"/>
        </a:spcBef>
        <a:buFont typeface="Arial"/>
        <a:buChar char="•"/>
        <a:defRPr sz="2800" kern="1200">
          <a:solidFill>
            <a:schemeClr val="bg1"/>
          </a:solidFill>
          <a:latin typeface="+mn-lt"/>
          <a:ea typeface="+mn-lt"/>
          <a:cs typeface="+mn-lt"/>
        </a:defRPr>
      </a:lvl2pPr>
      <a:lvl3pPr xmlns:a="http://schemas.openxmlformats.org/drawingml/2006/main" marL="1143000" indent="-228600" algn="l" defTabSz="914400">
        <a:lnSpc>
          <a:spcPct val="90000"/>
        </a:lnSpc>
        <a:spcBef>
          <a:spcPts val="500"/>
        </a:spcBef>
        <a:buFont typeface="Arial"/>
        <a:buChar char="•"/>
        <a:defRPr sz="2400" kern="1200">
          <a:solidFill>
            <a:schemeClr val="bg1"/>
          </a:solidFill>
          <a:latin typeface="+mn-lt"/>
          <a:ea typeface="+mn-lt"/>
          <a:cs typeface="+mn-lt"/>
        </a:defRPr>
      </a:lvl3pPr>
      <a:lvl4pPr xmlns:a="http://schemas.openxmlformats.org/drawingml/2006/main" marL="1600200" indent="-228600" algn="l" defTabSz="914400">
        <a:lnSpc>
          <a:spcPct val="90000"/>
        </a:lnSpc>
        <a:spcBef>
          <a:spcPts val="500"/>
        </a:spcBef>
        <a:buFont typeface="Arial"/>
        <a:buChar char="•"/>
        <a:defRPr sz="2000" kern="1200">
          <a:solidFill>
            <a:schemeClr val="bg1"/>
          </a:solidFill>
          <a:latin typeface="+mn-lt"/>
          <a:ea typeface="+mn-lt"/>
          <a:cs typeface="+mn-lt"/>
        </a:defRPr>
      </a:lvl4pPr>
      <a:lvl5pPr xmlns:a="http://schemas.openxmlformats.org/drawingml/2006/main" marL="2057400" indent="-228600" algn="l" defTabSz="914400">
        <a:lnSpc>
          <a:spcPct val="90000"/>
        </a:lnSpc>
        <a:spcBef>
          <a:spcPts val="500"/>
        </a:spcBef>
        <a:buFont typeface="Arial"/>
        <a:buChar char="•"/>
        <a:defRPr sz="2000" kern="1200">
          <a:solidFill>
            <a:schemeClr val="bg1"/>
          </a:solidFill>
          <a:latin typeface="+mn-lt"/>
          <a:ea typeface="+mn-lt"/>
          <a:cs typeface="+mn-lt"/>
        </a:defRPr>
      </a:lvl5pPr>
      <a:lvl6pPr xmlns:a="http://schemas.openxmlformats.org/drawingml/2006/main" marL="2514600" indent="-228600" algn="l" defTabSz="914400">
        <a:lnSpc>
          <a:spcPct val="90000"/>
        </a:lnSpc>
        <a:spcBef>
          <a:spcPts val="500"/>
        </a:spcBef>
        <a:buFont typeface="Arial"/>
        <a:buChar char="•"/>
        <a:defRPr sz="1800" kern="1200">
          <a:solidFill>
            <a:schemeClr val="tx1"/>
          </a:solidFill>
          <a:latin typeface="+mn-lt"/>
          <a:ea typeface="+mn-lt"/>
          <a:cs typeface="+mn-lt"/>
        </a:defRPr>
      </a:lvl6pPr>
      <a:lvl7pPr xmlns:a="http://schemas.openxmlformats.org/drawingml/2006/main" marL="2971800" indent="-228600" algn="l" defTabSz="914400">
        <a:lnSpc>
          <a:spcPct val="90000"/>
        </a:lnSpc>
        <a:spcBef>
          <a:spcPts val="500"/>
        </a:spcBef>
        <a:buFont typeface="Arial"/>
        <a:buChar char="•"/>
        <a:defRPr sz="1800" kern="1200">
          <a:solidFill>
            <a:schemeClr val="tx1"/>
          </a:solidFill>
          <a:latin typeface="+mn-lt"/>
          <a:ea typeface="+mn-lt"/>
          <a:cs typeface="+mn-lt"/>
        </a:defRPr>
      </a:lvl7pPr>
      <a:lvl8pPr xmlns:a="http://schemas.openxmlformats.org/drawingml/2006/main" marL="3429000" indent="-228600" algn="l" defTabSz="914400">
        <a:lnSpc>
          <a:spcPct val="90000"/>
        </a:lnSpc>
        <a:spcBef>
          <a:spcPts val="500"/>
        </a:spcBef>
        <a:buFont typeface="Arial"/>
        <a:buChar char="•"/>
        <a:defRPr sz="1800" kern="1200">
          <a:solidFill>
            <a:schemeClr val="tx1"/>
          </a:solidFill>
          <a:latin typeface="+mn-lt"/>
          <a:ea typeface="+mn-lt"/>
          <a:cs typeface="+mn-lt"/>
        </a:defRPr>
      </a:lvl8pPr>
      <a:lvl9pPr xmlns:a="http://schemas.openxmlformats.org/drawingml/2006/main" marL="3886200" indent="-228600" algn="l" defTabSz="914400">
        <a:lnSpc>
          <a:spcPct val="90000"/>
        </a:lnSpc>
        <a:spcBef>
          <a:spcPts val="500"/>
        </a:spcBef>
        <a:buFont typeface="Arial"/>
        <a:buChar char="•"/>
        <a:defRPr sz="1800" kern="1200">
          <a:solidFill>
            <a:schemeClr val="tx1"/>
          </a:solidFill>
          <a:latin typeface="+mn-lt"/>
          <a:ea typeface="+mn-lt"/>
          <a:cs typeface="+mn-lt"/>
        </a:defRPr>
      </a:lvl9pPr>
    </p:bodyStyle>
    <p:otherStyle>
      <a:lvl1pPr xmlns:a="http://schemas.openxmlformats.org/drawingml/2006/main" marL="0" algn="l" defTabSz="914400">
        <a:buNone/>
        <a:defRPr sz="1800" kern="1200">
          <a:solidFill>
            <a:schemeClr val="tx1"/>
          </a:solidFill>
          <a:latin typeface="+mn-lt"/>
          <a:ea typeface="+mn-lt"/>
          <a:cs typeface="+mn-lt"/>
        </a:defRPr>
      </a:lvl1pPr>
      <a:lvl2pPr xmlns:a="http://schemas.openxmlformats.org/drawingml/2006/main" marL="457200" algn="l" defTabSz="914400">
        <a:buNone/>
        <a:defRPr sz="1800" kern="1200">
          <a:solidFill>
            <a:schemeClr val="tx1"/>
          </a:solidFill>
          <a:latin typeface="+mn-lt"/>
          <a:ea typeface="+mn-lt"/>
          <a:cs typeface="+mn-lt"/>
        </a:defRPr>
      </a:lvl2pPr>
      <a:lvl3pPr xmlns:a="http://schemas.openxmlformats.org/drawingml/2006/main" marL="914400" algn="l" defTabSz="914400">
        <a:buNone/>
        <a:defRPr sz="1800" kern="1200">
          <a:solidFill>
            <a:schemeClr val="tx1"/>
          </a:solidFill>
          <a:latin typeface="+mn-lt"/>
          <a:ea typeface="+mn-lt"/>
          <a:cs typeface="+mn-lt"/>
        </a:defRPr>
      </a:lvl3pPr>
      <a:lvl4pPr xmlns:a="http://schemas.openxmlformats.org/drawingml/2006/main" marL="1371600" algn="l" defTabSz="914400">
        <a:buNone/>
        <a:defRPr sz="1800" kern="1200">
          <a:solidFill>
            <a:schemeClr val="tx1"/>
          </a:solidFill>
          <a:latin typeface="+mn-lt"/>
          <a:ea typeface="+mn-lt"/>
          <a:cs typeface="+mn-lt"/>
        </a:defRPr>
      </a:lvl4pPr>
      <a:lvl5pPr xmlns:a="http://schemas.openxmlformats.org/drawingml/2006/main" marL="1828800" algn="l" defTabSz="914400">
        <a:buNone/>
        <a:defRPr sz="1800" kern="1200">
          <a:solidFill>
            <a:schemeClr val="tx1"/>
          </a:solidFill>
          <a:latin typeface="+mn-lt"/>
          <a:ea typeface="+mn-lt"/>
          <a:cs typeface="+mn-lt"/>
        </a:defRPr>
      </a:lvl5pPr>
      <a:lvl6pPr xmlns:a="http://schemas.openxmlformats.org/drawingml/2006/main" marL="2286000" algn="l" defTabSz="914400">
        <a:buNone/>
        <a:defRPr sz="1800" kern="1200">
          <a:solidFill>
            <a:schemeClr val="tx1"/>
          </a:solidFill>
          <a:latin typeface="+mn-lt"/>
          <a:ea typeface="+mn-lt"/>
          <a:cs typeface="+mn-lt"/>
        </a:defRPr>
      </a:lvl6pPr>
      <a:lvl7pPr xmlns:a="http://schemas.openxmlformats.org/drawingml/2006/main" marL="2743200" algn="l" defTabSz="914400">
        <a:buNone/>
        <a:defRPr sz="1800" kern="1200">
          <a:solidFill>
            <a:schemeClr val="tx1"/>
          </a:solidFill>
          <a:latin typeface="+mn-lt"/>
          <a:ea typeface="+mn-lt"/>
          <a:cs typeface="+mn-lt"/>
        </a:defRPr>
      </a:lvl7pPr>
      <a:lvl8pPr xmlns:a="http://schemas.openxmlformats.org/drawingml/2006/main" marL="3200400" algn="l" defTabSz="914400">
        <a:buNone/>
        <a:defRPr sz="1800" kern="1200">
          <a:solidFill>
            <a:schemeClr val="tx1"/>
          </a:solidFill>
          <a:latin typeface="+mn-lt"/>
          <a:ea typeface="+mn-lt"/>
          <a:cs typeface="+mn-lt"/>
        </a:defRPr>
      </a:lvl8pPr>
      <a:lvl9pPr xmlns:a="http://schemas.openxmlformats.org/drawingml/2006/main" marL="3657600" algn="l" defTabSz="914400">
        <a:buNone/>
        <a:defRPr sz="1800" kern="12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2_Custom Design">
  <a:themeElements>
    <a:clrScheme name="Pedagogy - Wisteria">
      <a:dk1>
        <a:srgbClr val="343434"/>
      </a:dk1>
      <a:lt1>
        <a:srgbClr val="B2A5CF"/>
      </a:lt1>
      <a:dk2>
        <a:srgbClr val="D6D6D6"/>
      </a:dk2>
      <a:lt2>
        <a:srgbClr val="AFABAB"/>
      </a:lt2>
      <a:accent1>
        <a:srgbClr val="47A3FF"/>
      </a:accent1>
      <a:accent2>
        <a:srgbClr val="FFBE05"/>
      </a:accent2>
      <a:accent3>
        <a:srgbClr val="7ABC32"/>
      </a:accent3>
      <a:accent4>
        <a:srgbClr val="FE79CB"/>
      </a:accent4>
      <a:accent5>
        <a:srgbClr val="AB73D5"/>
      </a:accent5>
      <a:accent6>
        <a:srgbClr val="C23B22"/>
      </a:accent6>
      <a:hlink>
        <a:srgbClr val="7030A0"/>
      </a:hlink>
      <a:folHlink>
        <a:srgbClr val="4A8788"/>
      </a:folHlink>
    </a:clrScheme>
    <a:fontScheme name="Pedagogy - Alpha">
      <a:majorFont>
        <a:latin typeface="Century Gothic"/>
        <a:ea typeface=""/>
        <a:cs typeface=""/>
      </a:majorFont>
      <a:minorFont>
        <a:latin typeface="Aptos"/>
        <a:ea typeface=""/>
        <a:cs typeface=""/>
      </a:minorFont>
    </a:fontScheme>
    <a:fmtScheme name="Pedagogy - Wisteria">
      <a:fillStyleLst>
        <a:solidFill>
          <a:schemeClr val="phClr"/>
        </a:solidFill>
        <a:solidFill>
          <a:schemeClr val="phClr">
            <a:tint val="65000"/>
          </a:schemeClr>
        </a:solidFill>
        <a:solidFill>
          <a:schemeClr val="phClr">
            <a:shade val="80000"/>
            <a:satMod val="150000"/>
          </a:schemeClr>
        </a:solidFill>
      </a:fillStyleLst>
      <a:lnStyleLst>
        <a:ln w="9525">
          <a:solidFill>
            <a:schemeClr val="phClr"/>
          </a:solidFill>
          <a:prstDash val="solid"/>
        </a:ln>
        <a:ln w="10795">
          <a:solidFill>
            <a:schemeClr val="phClr"/>
          </a:solidFill>
          <a:prstDash val="solid"/>
        </a:ln>
        <a:ln w="17145">
          <a:solidFill>
            <a:schemeClr val="phClr">
              <a:shade val="95000"/>
              <a:satMod val="150000"/>
              <a:alpha val="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Masters/theme/theme3.xml><?xml version="1.0" encoding="utf-8"?>
<a:theme xmlns:a="http://schemas.openxmlformats.org/drawingml/2006/main" name="3_Custom Design">
  <a:themeElements>
    <a:clrScheme name="Pedagogy - Wisteria">
      <a:dk1>
        <a:srgbClr val="343434"/>
      </a:dk1>
      <a:lt1>
        <a:srgbClr val="B2A5CF"/>
      </a:lt1>
      <a:dk2>
        <a:srgbClr val="D6D6D6"/>
      </a:dk2>
      <a:lt2>
        <a:srgbClr val="AFABAB"/>
      </a:lt2>
      <a:accent1>
        <a:srgbClr val="47A3FF"/>
      </a:accent1>
      <a:accent2>
        <a:srgbClr val="FFBE05"/>
      </a:accent2>
      <a:accent3>
        <a:srgbClr val="7ABC32"/>
      </a:accent3>
      <a:accent4>
        <a:srgbClr val="FE79CB"/>
      </a:accent4>
      <a:accent5>
        <a:srgbClr val="AB73D5"/>
      </a:accent5>
      <a:accent6>
        <a:srgbClr val="C23B22"/>
      </a:accent6>
      <a:hlink>
        <a:srgbClr val="7030A0"/>
      </a:hlink>
      <a:folHlink>
        <a:srgbClr val="4A8788"/>
      </a:folHlink>
    </a:clrScheme>
    <a:fontScheme name="Pedagogy - Alpha">
      <a:majorFont>
        <a:latin typeface="Century Gothic"/>
        <a:ea typeface=""/>
        <a:cs typeface=""/>
      </a:majorFont>
      <a:minorFont>
        <a:latin typeface="Aptos"/>
        <a:ea typeface=""/>
        <a:cs typeface=""/>
      </a:minorFont>
    </a:fontScheme>
    <a:fmtScheme name="Pedagogy - Wisteria">
      <a:fillStyleLst>
        <a:solidFill>
          <a:schemeClr val="phClr"/>
        </a:solidFill>
        <a:solidFill>
          <a:schemeClr val="phClr">
            <a:tint val="65000"/>
          </a:schemeClr>
        </a:solidFill>
        <a:solidFill>
          <a:schemeClr val="phClr">
            <a:shade val="80000"/>
            <a:satMod val="150000"/>
          </a:schemeClr>
        </a:solidFill>
      </a:fillStyleLst>
      <a:lnStyleLst>
        <a:ln w="9525">
          <a:solidFill>
            <a:schemeClr val="phClr"/>
          </a:solidFill>
          <a:prstDash val="solid"/>
        </a:ln>
        <a:ln w="10795">
          <a:solidFill>
            <a:schemeClr val="phClr"/>
          </a:solidFill>
          <a:prstDash val="solid"/>
        </a:ln>
        <a:ln w="17145">
          <a:solidFill>
            <a:schemeClr val="phClr">
              <a:shade val="95000"/>
              <a:satMod val="150000"/>
              <a:alpha val="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977675505bbc4809" /><Relationship Type="http://schemas.openxmlformats.org/officeDocument/2006/relationships/image" Target="/ppt/media/image.png" Id="R92ab893cb0054684" /><Relationship Type="http://schemas.openxmlformats.org/officeDocument/2006/relationships/notesSlide" Target="/ppt/notesSlides/notesSlide1.xml" Id="Ra5105a5a2ede4fff"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2.xml" Id="Re6af881d1863433f" /><Relationship Type="http://schemas.openxmlformats.org/officeDocument/2006/relationships/notesSlide" Target="/ppt/notesSlides/notesSlide10.xml" Id="R14eeb98d8a2445da" /></Relationships>
</file>

<file path=ppt/slides/_rels/slide11.xml.rels>&#65279;<?xml version="1.0" encoding="utf-8"?><Relationships xmlns="http://schemas.openxmlformats.org/package/2006/relationships"><Relationship Type="http://schemas.openxmlformats.org/officeDocument/2006/relationships/slideLayout" Target="/ppt/slideLayouts/slideLayout3.xml" Id="R059b952463924adc" /><Relationship Type="http://schemas.openxmlformats.org/officeDocument/2006/relationships/notesSlide" Target="/ppt/notesSlides/notesSlide11.xml" Id="Rc51b85dde7b74b24"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2.xml" Id="R94e5df24689f4cfb" /><Relationship Type="http://schemas.openxmlformats.org/officeDocument/2006/relationships/notesSlide" Target="/ppt/notesSlides/notesSlide12.xml" Id="R8e81748d716b4233" /></Relationships>
</file>

<file path=ppt/slides/_rels/slide2.xml.rels>&#65279;<?xml version="1.0" encoding="utf-8"?><Relationships xmlns="http://schemas.openxmlformats.org/package/2006/relationships"><Relationship Type="http://schemas.openxmlformats.org/officeDocument/2006/relationships/slideLayout" Target="/ppt/slideLayouts/slideLayout2.xml" Id="R4eb07932764a4a39" /><Relationship Type="http://schemas.openxmlformats.org/officeDocument/2006/relationships/notesSlide" Target="/ppt/notesSlides/notesSlide2.xml" Id="Rb98a65efcee2441e" /></Relationships>
</file>

<file path=ppt/slides/_rels/slide3.xml.rels>&#65279;<?xml version="1.0" encoding="utf-8"?><Relationships xmlns="http://schemas.openxmlformats.org/package/2006/relationships"><Relationship Type="http://schemas.openxmlformats.org/officeDocument/2006/relationships/slideLayout" Target="/ppt/slideLayouts/slideLayout3.xml" Id="R28252a0af61549fa" /><Relationship Type="http://schemas.openxmlformats.org/officeDocument/2006/relationships/notesSlide" Target="/ppt/notesSlides/notesSlide3.xml" Id="Racbb124a3bd049d4" /></Relationships>
</file>

<file path=ppt/slides/_rels/slide4.xml.rels>&#65279;<?xml version="1.0" encoding="utf-8"?><Relationships xmlns="http://schemas.openxmlformats.org/package/2006/relationships"><Relationship Type="http://schemas.openxmlformats.org/officeDocument/2006/relationships/slideLayout" Target="/ppt/slideLayouts/slideLayout10.xml" Id="Rb0bbefa7209d4f2a" /><Relationship Type="http://schemas.openxmlformats.org/officeDocument/2006/relationships/image" Target="/ppt/media/image2.png" Id="R0d793bbce75b4c0c" /><Relationship Type="http://schemas.openxmlformats.org/officeDocument/2006/relationships/notesSlide" Target="/ppt/notesSlides/notesSlide4.xml" Id="R46c5fdd517c44c2c" /></Relationships>
</file>

<file path=ppt/slides/_rels/slide5.xml.rels>&#65279;<?xml version="1.0" encoding="utf-8"?><Relationships xmlns="http://schemas.openxmlformats.org/package/2006/relationships"><Relationship Type="http://schemas.openxmlformats.org/officeDocument/2006/relationships/slideLayout" Target="/ppt/slideLayouts/slideLayout3.xml" Id="R84bee29a2a194faa" /><Relationship Type="http://schemas.openxmlformats.org/officeDocument/2006/relationships/notesSlide" Target="/ppt/notesSlides/notesSlide5.xml" Id="Rf3499714e95340c8" /></Relationships>
</file>

<file path=ppt/slides/_rels/slide6.xml.rels>&#65279;<?xml version="1.0" encoding="utf-8"?><Relationships xmlns="http://schemas.openxmlformats.org/package/2006/relationships"><Relationship Type="http://schemas.openxmlformats.org/officeDocument/2006/relationships/slideLayout" Target="/ppt/slideLayouts/slideLayout3.xml" Id="R2100d662a1bf462e" /><Relationship Type="http://schemas.openxmlformats.org/officeDocument/2006/relationships/notesSlide" Target="/ppt/notesSlides/notesSlide6.xml" Id="Rf5b8c2b4fa5f4148" /></Relationships>
</file>

<file path=ppt/slides/_rels/slide7.xml.rels>&#65279;<?xml version="1.0" encoding="utf-8"?><Relationships xmlns="http://schemas.openxmlformats.org/package/2006/relationships"><Relationship Type="http://schemas.openxmlformats.org/officeDocument/2006/relationships/slideLayout" Target="/ppt/slideLayouts/slideLayout12.xml" Id="Rb0a274876fb44eca" /><Relationship Type="http://schemas.openxmlformats.org/officeDocument/2006/relationships/notesSlide" Target="/ppt/notesSlides/notesSlide7.xml" Id="R7ee076d1a94548e6" /></Relationships>
</file>

<file path=ppt/slides/_rels/slide8.xml.rels>&#65279;<?xml version="1.0" encoding="utf-8"?><Relationships xmlns="http://schemas.openxmlformats.org/package/2006/relationships"><Relationship Type="http://schemas.openxmlformats.org/officeDocument/2006/relationships/slideLayout" Target="/ppt/slideLayouts/slideLayout12.xml" Id="R6079e5ec361f4832" /><Relationship Type="http://schemas.openxmlformats.org/officeDocument/2006/relationships/notesSlide" Target="/ppt/notesSlides/notesSlide8.xml" Id="R39095136786b4f29" /></Relationships>
</file>

<file path=ppt/slides/_rels/slide9.xml.rels>&#65279;<?xml version="1.0" encoding="utf-8"?><Relationships xmlns="http://schemas.openxmlformats.org/package/2006/relationships"><Relationship Type="http://schemas.openxmlformats.org/officeDocument/2006/relationships/slideLayout" Target="/ppt/slideLayouts/slideLayout3.xml" Id="Rd6bdf90a7dc549d8" /><Relationship Type="http://schemas.openxmlformats.org/officeDocument/2006/relationships/notesSlide" Target="/ppt/notesSlides/notesSlide9.xml" Id="R4e313779f71341a0"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B2F080A9-C9E9-813D-180B-FD1F6706DD04}"/>
              </a:ext>
            </a:extLst>
          </p:cNvPr>
          <p:cNvSpPr>
            <a:spLocks xmlns:a="http://schemas.openxmlformats.org/drawingml/2006/main" noGrp="1"/>
          </p:cNvSpPr>
          <p:nvPr>
            <p:ph type="ctrTitle" idx="0"/>
          </p:nvPr>
        </p:nvSpPr>
        <p:spPr>
          <a:xfrm xmlns:a="http://schemas.openxmlformats.org/drawingml/2006/main">
            <a:off x="464820" y="467360"/>
            <a:ext cx="11262360" cy="4114801"/>
          </a:xfrm>
        </p:spPr>
        <p:txBody>
          <a:bodyPr xmlns:a="http://schemas.openxmlformats.org/drawingml/2006/main"/>
          <a:lstStyle xmlns:a="http://schemas.openxmlformats.org/drawingml/2006/main"/>
          <a:p xmlns:a="http://schemas.openxmlformats.org/drawingml/2006/main">
            <a:pPr marL="0" indent="0">
              <a:spcBef>
                <a:spcPts val="0"/>
              </a:spcBef>
              <a:spcAft>
                <a:spcPts val="0"/>
              </a:spcAft>
              <a:buNone/>
            </a:pPr>
            <a:r>
              <a:t> </a:t>
            </a:r>
          </a:p>
        </p:txBody>
      </p:sp>
      <p:sp>
        <p:nvSpPr>
          <p:cNvPr id="3" name="Subtitle 2">
            <a:extLst xmlns:a="http://schemas.openxmlformats.org/drawingml/2006/main">
              <a:ext uri="{FF2B5EF4-FFF2-40B4-BE49-F238E27FC236}">
                <a16:creationId xmlns:a16="http://schemas.microsoft.com/office/drawing/2014/main" id="{1B05C82C-9950-480D-F529-EB749EC94913}"/>
              </a:ext>
            </a:extLst>
          </p:cNvPr>
          <p:cNvSpPr>
            <a:spLocks xmlns:a="http://schemas.openxmlformats.org/drawingml/2006/main" noGrp="1"/>
          </p:cNvSpPr>
          <p:nvPr>
            <p:ph type="subTitle" idx="1"/>
          </p:nvPr>
        </p:nvSpPr>
        <p:spPr>
          <a:xfrm xmlns:a="http://schemas.openxmlformats.org/drawingml/2006/main">
            <a:off x="786493" y="4582161"/>
            <a:ext cx="10619014" cy="1910714"/>
          </a:xfrm>
        </p:spPr>
        <p:txBody>
          <a:bodyPr xmlns:a="http://schemas.openxmlformats.org/drawingml/2006/main" anchor="ctr"/>
          <a:lstStyle xmlns:a="http://schemas.openxmlformats.org/drawingml/2006/main"/>
          <a:p xmlns:a="http://schemas.openxmlformats.org/drawingml/2006/main">
            <a:pPr marL="0" indent="0">
              <a:spcBef>
                <a:spcPts val="0"/>
              </a:spcBef>
              <a:spcAft>
                <a:spcPts val="0"/>
              </a:spcAft>
              <a:buNone/>
            </a:pPr>
            <a:r>
              <a:t> </a:t>
            </a:r>
          </a:p>
        </p:txBody>
      </p:sp>
      <p:sp>
        <p:nvSpPr>
          <p:cNvPr id="7" name="Date Placeholder 6">
            <a:extLst xmlns:a="http://schemas.openxmlformats.org/drawingml/2006/main">
              <a:ext uri="{FF2B5EF4-FFF2-40B4-BE49-F238E27FC236}">
                <a16:creationId xmlns:a16="http://schemas.microsoft.com/office/drawing/2014/main" id="{B668112B-1D9D-6B32-A7C6-FC87F53BEEDF}"/>
              </a:ext>
            </a:extLst>
          </p:cNvPr>
          <p:cNvSpPr>
            <a:spLocks xmlns:a="http://schemas.openxmlformats.org/drawingml/2006/main" noGrp="1"/>
          </p:cNvSpPr>
          <p:nvPr>
            <p:ph type="dt" idx="10"/>
          </p:nvPr>
        </p:nvSpPr>
        <p:spPr>
          <a:xfrm xmlns:a="http://schemas.openxmlformats.org/drawingml/2006/main" rot="0">
            <a:off x="10001250" y="171450"/>
            <a:ext cx="1695450" cy="26670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FFFFFF"/>
                </a:solidFill>
                <a:latin typeface="Century Gothic"/>
                <a:ea typeface="Century Gothic"/>
                <a:cs typeface="Century Gothic"/>
              </a:defRPr>
            </a:pPr>
            <a:r>
              <a:rPr sz="1200">
                <a:solidFill>
                  <a:srgbClr val="FFFFFF"/>
                </a:solidFill>
                <a:latin typeface="Century Gothic"/>
                <a:ea typeface="Century Gothic"/>
                <a:cs typeface="Century Gothic"/>
              </a:rPr>
              <a:t>16/08/2026</a:t>
            </a:r>
          </a:p>
        </p:txBody>
      </p:sp>
      <p:sp>
        <p:nvSpPr>
          <p:cNvPr id="8" name="Footer Placeholder 7">
            <a:extLst xmlns:a="http://schemas.openxmlformats.org/drawingml/2006/main">
              <a:ext uri="{FF2B5EF4-FFF2-40B4-BE49-F238E27FC236}">
                <a16:creationId xmlns:a16="http://schemas.microsoft.com/office/drawing/2014/main" id="{27831252-41CB-0AF6-777F-ED1337D9BF76}"/>
              </a:ext>
            </a:extLst>
          </p:cNvPr>
          <p:cNvSpPr>
            <a:spLocks xmlns:a="http://schemas.openxmlformats.org/drawingml/2006/main" noGrp="1"/>
          </p:cNvSpPr>
          <p:nvPr>
            <p:ph type="ftr" idx="11"/>
          </p:nvPr>
        </p:nvSpPr>
        <p:spPr>
          <a:xfrm xmlns:a="http://schemas.openxmlformats.org/drawingml/2006/main" rot="0">
            <a:off x="457200" y="6438900"/>
            <a:ext cx="409575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l">
              <a:spcBef>
                <a:spcPts val="0"/>
              </a:spcBef>
              <a:spcAft>
                <a:spcPts val="0"/>
              </a:spcAft>
              <a:buNone/>
              <a:defRPr sz="1200">
                <a:solidFill>
                  <a:srgbClr val="FFFFFF"/>
                </a:solidFill>
                <a:latin typeface="Century Gothic"/>
                <a:ea typeface="Century Gothic"/>
                <a:cs typeface="Century Gothic"/>
              </a:defRPr>
            </a:pPr>
            <a:r>
              <a:rPr sz="1200">
                <a:solidFill>
                  <a:srgbClr val="FFFFFF"/>
                </a:solidFill>
                <a:latin typeface="Century Gothic"/>
                <a:ea typeface="Century Gothic"/>
                <a:cs typeface="Century Gothic"/>
              </a:rPr>
              <a:t>C1-LAD | FEEDBACK | REPAIR</a:t>
            </a:r>
          </a:p>
        </p:txBody>
      </p:sp>
      <p:sp>
        <p:nvSpPr>
          <p:cNvPr id="9" name="Slide Number Placeholder 8">
            <a:extLst xmlns:a="http://schemas.openxmlformats.org/drawingml/2006/main">
              <a:ext uri="{FF2B5EF4-FFF2-40B4-BE49-F238E27FC236}">
                <a16:creationId xmlns:a16="http://schemas.microsoft.com/office/drawing/2014/main" id="{30791D28-A9E5-8C14-16A4-53BF6B541491}"/>
              </a:ext>
            </a:extLst>
          </p:cNvPr>
          <p:cNvSpPr>
            <a:spLocks xmlns:a="http://schemas.openxmlformats.org/drawingml/2006/main" noGrp="1"/>
          </p:cNvSpPr>
          <p:nvPr>
            <p:ph type="sldNum" idx="12"/>
          </p:nvPr>
        </p:nvSpPr>
        <p:spPr>
          <a:xfrm xmlns:a="http://schemas.openxmlformats.org/drawingml/2006/main" rot="0">
            <a:off x="10858500" y="6438900"/>
            <a:ext cx="83820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FFFFFF"/>
                </a:solidFill>
                <a:latin typeface="Century Gothic"/>
                <a:ea typeface="Century Gothic"/>
                <a:cs typeface="Century Gothic"/>
              </a:defRPr>
            </a:pPr>
            <a:r>
              <a:rPr sz="1200">
                <a:solidFill>
                  <a:srgbClr val="FFFFFF"/>
                </a:solidFill>
                <a:latin typeface="Century Gothic"/>
                <a:ea typeface="Century Gothic"/>
                <a:cs typeface="Century Gothic"/>
              </a:rPr>
              <a:t>1 / 12</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92ab893cb005468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11" name="opener-overlay">
            <a:extLst xmlns:a="http://schemas.openxmlformats.org/drawingml/2006/main">
              <a:ext uri="{FF2B5EF4-FFF2-40B4-BE49-F238E27FC236}">
                <a16:creationId xmlns:a16="http://schemas.microsoft.com/office/drawing/2014/main" id="{E079D610-417C-4228-8F80-5F4C1D6100B1}"/>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gradFill xmlns:a="http://schemas.openxmlformats.org/drawingml/2006/main">
            <a:gsLst>
              <a:gs pos="0">
                <a:srgbClr val="111111">
                  <a:alpha val="96000"/>
                </a:srgbClr>
              </a:gs>
              <a:gs pos="48000">
                <a:srgbClr val="111111">
                  <a:alpha val="82000"/>
                </a:srgbClr>
              </a:gs>
              <a:gs pos="100000">
                <a:srgbClr val="884DFF">
                  <a:alpha val="8000"/>
                </a:srgbClr>
              </a:gs>
            </a:gsLst>
            <a:lin ang="5400000"/>
          </a:gradFill>
          <a:ln xmlns:a="http://schemas.openxmlformats.org/drawingml/2006/main" w="0">
            <a:noFill/>
            <a:prstDash val="solid"/>
          </a:ln>
        </p:spPr>
      </p:sp>
      <p:sp>
        <p:nvSpPr>
          <p:cNvPr id="12" name="visible-opener-title">
            <a:extLst xmlns:a="http://schemas.openxmlformats.org/drawingml/2006/main">
              <a:ext uri="{FF2B5EF4-FFF2-40B4-BE49-F238E27FC236}">
                <a16:creationId xmlns:a16="http://schemas.microsoft.com/office/drawing/2014/main" id="{C0EBE7FF-83A1-429F-9A0E-65B716EA8717}"/>
              </a:ext>
            </a:extLst>
          </p:cNvPr>
          <p:cNvSpPr>
            <a:spLocks xmlns:a="http://schemas.openxmlformats.org/drawingml/2006/main" noGrp="1"/>
          </p:cNvSpPr>
          <p:nvPr/>
        </p:nvSpPr>
        <p:spPr>
          <a:xfrm xmlns:a="http://schemas.openxmlformats.org/drawingml/2006/main">
            <a:off x="590550" y="1428750"/>
            <a:ext cx="723900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76200" bIns="0" anchor="ctr">
            <a:normAutofit fontScale="100000"/>
          </a:bodyPr>
          <a:lstStyle xmlns:a="http://schemas.openxmlformats.org/drawingml/2006/main"/>
          <a:p xmlns:a="http://schemas.openxmlformats.org/drawingml/2006/main">
            <a:pPr algn="l">
              <a:lnSpc>
                <a:spcPct val="90000"/>
              </a:lnSpc>
              <a:buNone/>
              <a:defRPr sz="4500" b="1">
                <a:solidFill>
                  <a:srgbClr val="FFFFFF"/>
                </a:solidFill>
                <a:latin typeface="Century Gothic"/>
                <a:ea typeface="Century Gothic"/>
                <a:cs typeface="Century Gothic"/>
              </a:defRPr>
            </a:pPr>
            <a:r>
              <a:rPr sz="4500" b="1">
                <a:solidFill>
                  <a:srgbClr val="FFFFFF"/>
                </a:solidFill>
                <a:latin typeface="Century Gothic"/>
                <a:ea typeface="Century Gothic"/>
                <a:cs typeface="Century Gothic"/>
              </a:rPr>
              <a:t>Repair, Then Prove It</a:t>
            </a:r>
          </a:p>
        </p:txBody>
      </p:sp>
      <p:sp>
        <p:nvSpPr>
          <p:cNvPr id="13" name="visible-opener-subtitle">
            <a:extLst xmlns:a="http://schemas.openxmlformats.org/drawingml/2006/main">
              <a:ext uri="{FF2B5EF4-FFF2-40B4-BE49-F238E27FC236}">
                <a16:creationId xmlns:a16="http://schemas.microsoft.com/office/drawing/2014/main" id="{9B33413A-A90C-4525-A0BC-6EBB25F183AF}"/>
              </a:ext>
            </a:extLst>
          </p:cNvPr>
          <p:cNvSpPr>
            <a:spLocks xmlns:a="http://schemas.openxmlformats.org/drawingml/2006/main" noGrp="1"/>
          </p:cNvSpPr>
          <p:nvPr/>
        </p:nvSpPr>
        <p:spPr>
          <a:xfrm xmlns:a="http://schemas.openxmlformats.org/drawingml/2006/main">
            <a:off x="628650" y="3524250"/>
            <a:ext cx="571500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76200" bIns="0" anchor="t">
            <a:normAutofit fontScale="100000"/>
          </a:bodyPr>
          <a:lstStyle xmlns:a="http://schemas.openxmlformats.org/drawingml/2006/main"/>
          <a:p xmlns:a="http://schemas.openxmlformats.org/drawingml/2006/main">
            <a:pPr algn="l">
              <a:lnSpc>
                <a:spcPct val="100000"/>
              </a:lnSpc>
              <a:buNone/>
              <a:defRPr sz="1875">
                <a:solidFill>
                  <a:srgbClr val="FFFFFF"/>
                </a:solidFill>
                <a:latin typeface="Aptos Display"/>
                <a:ea typeface="Aptos Display"/>
                <a:cs typeface="Aptos Display"/>
              </a:defRPr>
            </a:pPr>
            <a:r>
              <a:rPr sz="1875">
                <a:solidFill>
                  <a:srgbClr val="FFFFFF"/>
                </a:solidFill>
                <a:latin typeface="Aptos Display"/>
                <a:ea typeface="Aptos Display"/>
                <a:cs typeface="Aptos Display"/>
              </a:rPr>
              <a:t>Life and Death feedback, repair and fresh transfer</a:t>
            </a:r>
          </a:p>
          <a:p xmlns:a="http://schemas.openxmlformats.org/drawingml/2006/main">
            <a:r>
              <a:t/>
            </a:r>
          </a:p>
          <a:p xmlns:a="http://schemas.openxmlformats.org/drawingml/2006/main">
            <a:pPr algn="l">
              <a:lnSpc>
                <a:spcPct val="100000"/>
              </a:lnSpc>
              <a:buNone/>
              <a:defRPr sz="1875">
                <a:solidFill>
                  <a:srgbClr val="FFFFFF"/>
                </a:solidFill>
                <a:latin typeface="Aptos Display"/>
                <a:ea typeface="Aptos Display"/>
                <a:cs typeface="Aptos Display"/>
              </a:defRPr>
            </a:pPr>
            <a:r>
              <a:rPr sz="1875">
                <a:solidFill>
                  <a:srgbClr val="FFFFFF"/>
                </a:solidFill>
                <a:latin typeface="Aptos Display"/>
                <a:ea typeface="Aptos Display"/>
                <a:cs typeface="Aptos Display"/>
              </a:rPr>
              <a:t>A correction is not learning until it survives a new question.</a:t>
            </a:r>
          </a:p>
        </p:txBody>
      </p:sp>
      <p:sp>
        <p:nvSpPr>
          <p:cNvPr id="14" name="unit-label">
            <a:extLst xmlns:a="http://schemas.openxmlformats.org/drawingml/2006/main">
              <a:ext uri="{FF2B5EF4-FFF2-40B4-BE49-F238E27FC236}">
                <a16:creationId xmlns:a16="http://schemas.microsoft.com/office/drawing/2014/main" id="{12540FE0-22FF-4B04-93BC-13AC8C99A24D}"/>
              </a:ext>
            </a:extLst>
          </p:cNvPr>
          <p:cNvSpPr>
            <a:spLocks xmlns:a="http://schemas.openxmlformats.org/drawingml/2006/main" noGrp="1"/>
          </p:cNvSpPr>
          <p:nvPr/>
        </p:nvSpPr>
        <p:spPr>
          <a:xfrm xmlns:a="http://schemas.openxmlformats.org/drawingml/2006/main">
            <a:off x="457200" y="266700"/>
            <a:ext cx="4000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575" b="1">
                <a:solidFill>
                  <a:srgbClr val="FFFFFF"/>
                </a:solidFill>
                <a:latin typeface="Century Gothic"/>
                <a:ea typeface="Century Gothic"/>
                <a:cs typeface="Century Gothic"/>
              </a:defRPr>
            </a:pPr>
            <a:r>
              <a:rPr sz="1575" b="1">
                <a:solidFill>
                  <a:srgbClr val="FFFFFF"/>
                </a:solidFill>
                <a:latin typeface="Century Gothic"/>
                <a:ea typeface="Century Gothic"/>
                <a:cs typeface="Century Gothic"/>
              </a:rPr>
              <a:t>LIFE &amp; DEATH FEEDBACK</a:t>
            </a:r>
          </a:p>
        </p:txBody>
      </p:sp>
      <p:sp>
        <p:nvSpPr>
          <p:cNvPr id="15" name="progress-base">
            <a:extLst xmlns:a="http://schemas.openxmlformats.org/drawingml/2006/main">
              <a:ext uri="{FF2B5EF4-FFF2-40B4-BE49-F238E27FC236}">
                <a16:creationId xmlns:a16="http://schemas.microsoft.com/office/drawing/2014/main" id="{28191E4D-5AFD-40DA-AA63-4A3148614363}"/>
              </a:ext>
            </a:extLst>
          </p:cNvPr>
          <p:cNvSpPr>
            <a:spLocks xmlns:a="http://schemas.openxmlformats.org/drawingml/2006/main" noGrp="1"/>
          </p:cNvSpPr>
          <p:nvPr/>
        </p:nvSpPr>
        <p:spPr>
          <a:xfrm xmlns:a="http://schemas.openxmlformats.org/drawingml/2006/main">
            <a:off x="0" y="6800850"/>
            <a:ext cx="12192000" cy="57150"/>
          </a:xfrm>
          <a:prstGeom xmlns:a="http://schemas.openxmlformats.org/drawingml/2006/main" prst="rect">
            <a:avLst/>
          </a:prstGeom>
          <a:solidFill xmlns:a="http://schemas.openxmlformats.org/drawingml/2006/main">
            <a:srgbClr val="C8BFD2"/>
          </a:solidFill>
          <a:ln xmlns:a="http://schemas.openxmlformats.org/drawingml/2006/main" w="0">
            <a:noFill/>
            <a:prstDash val="solid"/>
          </a:ln>
        </p:spPr>
      </p:sp>
      <p:sp>
        <p:nvSpPr>
          <p:cNvPr id="16" name="progress-active">
            <a:extLst xmlns:a="http://schemas.openxmlformats.org/drawingml/2006/main">
              <a:ext uri="{FF2B5EF4-FFF2-40B4-BE49-F238E27FC236}">
                <a16:creationId xmlns:a16="http://schemas.microsoft.com/office/drawing/2014/main" id="{9394EED8-AB37-4541-8848-417CC9A844C4}"/>
              </a:ext>
            </a:extLst>
          </p:cNvPr>
          <p:cNvSpPr>
            <a:spLocks xmlns:a="http://schemas.openxmlformats.org/drawingml/2006/main" noGrp="1"/>
          </p:cNvSpPr>
          <p:nvPr/>
        </p:nvSpPr>
        <p:spPr>
          <a:xfrm xmlns:a="http://schemas.openxmlformats.org/drawingml/2006/main">
            <a:off x="0" y="6800850"/>
            <a:ext cx="1019175" cy="57150"/>
          </a:xfrm>
          <a:prstGeom xmlns:a="http://schemas.openxmlformats.org/drawingml/2006/main" prst="rect">
            <a:avLst/>
          </a:prstGeom>
          <a:solidFill xmlns:a="http://schemas.openxmlformats.org/drawingml/2006/main">
            <a:srgbClr val="884DFF"/>
          </a:solidFill>
          <a:ln xmlns:a="http://schemas.openxmlformats.org/drawingml/2006/main" w="0">
            <a:noFill/>
            <a:prstDash val="solid"/>
          </a:ln>
        </p:spPr>
      </p:sp>
    </p:spTree>
    <p:extLst>
      <p:ext uri="{BB962C8B-B14F-4D97-AF65-F5344CB8AC3E}">
        <p14:creationId xmlns:p14="http://schemas.microsoft.com/office/powerpoint/2010/main" val="2326873009"/>
      </p:ext>
    </p:extLst>
  </p:cSld>
</p:sld>
</file>

<file path=ppt/slides/slide10.xml><?xml version="1.0" encoding="utf-8"?>
<p:sld xmlns:p="http://schemas.openxmlformats.org/presentationml/2006/main">
  <p:cSld>
    <p:bg>
      <p:bgPr>
        <a:gradFill xmlns:a="http://schemas.openxmlformats.org/drawingml/2006/main">
          <a:gsLst>
            <a:gs pos="0">
              <a:srgbClr val="F7F2FA"/>
            </a:gs>
            <a:gs pos="100000">
              <a:srgbClr val="EAE2F3"/>
            </a:gs>
          </a:gsLst>
          <a:lin ang="8700000"/>
        </a:gradFill>
      </p:bgPr>
    </p:bg>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86FA940E-985B-7739-A07C-33D1F706995B}"/>
              </a:ext>
            </a:extLst>
          </p:cNvPr>
          <p:cNvSpPr>
            <a:spLocks xmlns:a="http://schemas.openxmlformats.org/drawingml/2006/main" noGrp="1"/>
          </p:cNvSpPr>
          <p:nvPr>
            <p:ph type="title" idx="0"/>
          </p:nvPr>
        </p:nvSpPr>
        <p:spPr>
          <a:xfrm xmlns:a="http://schemas.openxmlformats.org/drawingml/2006/main" rot="0">
            <a:off x="457200" y="171450"/>
            <a:ext cx="8858250" cy="590550"/>
          </a:xfrm>
        </p:spPr>
        <p:txBody>
          <a:bodyPr xmlns:a="http://schemas.openxmlformats.org/drawingml/2006/main" lIns="0" tIns="0" rIns="38100" bIns="0" anchor="ctr">
            <a:normAutofit fontScale="100000"/>
          </a:bodyPr>
          <a:lstStyle xmlns:a="http://schemas.openxmlformats.org/drawingml/2006/main"/>
          <a:p xmlns:a="http://schemas.openxmlformats.org/drawingml/2006/main">
            <a:pPr marL="0" indent="0" algn="l">
              <a:spcBef>
                <a:spcPts val="0"/>
              </a:spcBef>
              <a:spcAft>
                <a:spcPts val="0"/>
              </a:spcAft>
              <a:buNone/>
              <a:defRPr sz="2100" b="1">
                <a:solidFill>
                  <a:srgbClr val="18314D"/>
                </a:solidFill>
                <a:latin typeface="Century Gothic"/>
                <a:ea typeface="Century Gothic"/>
                <a:cs typeface="Century Gothic"/>
              </a:defRPr>
            </a:pPr>
            <a:r>
              <a:rPr sz="2100" b="1">
                <a:solidFill>
                  <a:srgbClr val="18314D"/>
                </a:solidFill>
                <a:latin typeface="Century Gothic"/>
                <a:ea typeface="Century Gothic"/>
                <a:cs typeface="Century Gothic"/>
              </a:rPr>
              <a:t>LIFE &amp; DEATH FEEDBACK · Catch the old error before it returns</a:t>
            </a:r>
          </a:p>
        </p:txBody>
      </p:sp>
      <p:sp>
        <p:nvSpPr>
          <p:cNvPr id="6" name="Date Placeholder 5">
            <a:extLst xmlns:a="http://schemas.openxmlformats.org/drawingml/2006/main">
              <a:ext uri="{FF2B5EF4-FFF2-40B4-BE49-F238E27FC236}">
                <a16:creationId xmlns:a16="http://schemas.microsoft.com/office/drawing/2014/main" id="{88C0C404-42E1-BA33-64B3-4837B1CFB2FB}"/>
              </a:ext>
            </a:extLst>
          </p:cNvPr>
          <p:cNvSpPr>
            <a:spLocks xmlns:a="http://schemas.openxmlformats.org/drawingml/2006/main" noGrp="1"/>
          </p:cNvSpPr>
          <p:nvPr>
            <p:ph type="dt" idx="10"/>
          </p:nvPr>
        </p:nvSpPr>
        <p:spPr>
          <a:xfrm xmlns:a="http://schemas.openxmlformats.org/drawingml/2006/main" rot="0">
            <a:off x="10001250" y="171450"/>
            <a:ext cx="1695450" cy="26670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16/08/2026</a:t>
            </a:r>
          </a:p>
        </p:txBody>
      </p:sp>
      <p:sp>
        <p:nvSpPr>
          <p:cNvPr id="7" name="Footer Placeholder 6">
            <a:extLst xmlns:a="http://schemas.openxmlformats.org/drawingml/2006/main">
              <a:ext uri="{FF2B5EF4-FFF2-40B4-BE49-F238E27FC236}">
                <a16:creationId xmlns:a16="http://schemas.microsoft.com/office/drawing/2014/main" id="{1E2C4CCF-46FC-30C0-48D5-D6C036A47612}"/>
              </a:ext>
            </a:extLst>
          </p:cNvPr>
          <p:cNvSpPr>
            <a:spLocks xmlns:a="http://schemas.openxmlformats.org/drawingml/2006/main" noGrp="1"/>
          </p:cNvSpPr>
          <p:nvPr>
            <p:ph type="ftr" idx="11"/>
          </p:nvPr>
        </p:nvSpPr>
        <p:spPr>
          <a:xfrm xmlns:a="http://schemas.openxmlformats.org/drawingml/2006/main" rot="0">
            <a:off x="457200" y="6438900"/>
            <a:ext cx="409575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l">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C1-LAD | FEEDBACK | REPAIR</a:t>
            </a:r>
          </a:p>
        </p:txBody>
      </p:sp>
      <p:sp>
        <p:nvSpPr>
          <p:cNvPr id="8" name="Slide Number Placeholder 7">
            <a:extLst xmlns:a="http://schemas.openxmlformats.org/drawingml/2006/main">
              <a:ext uri="{FF2B5EF4-FFF2-40B4-BE49-F238E27FC236}">
                <a16:creationId xmlns:a16="http://schemas.microsoft.com/office/drawing/2014/main" id="{CBBF127C-B334-DCBA-B749-CF13CC21CBD7}"/>
              </a:ext>
            </a:extLst>
          </p:cNvPr>
          <p:cNvSpPr>
            <a:spLocks xmlns:a="http://schemas.openxmlformats.org/drawingml/2006/main" noGrp="1"/>
          </p:cNvSpPr>
          <p:nvPr>
            <p:ph type="sldNum" idx="12"/>
          </p:nvPr>
        </p:nvSpPr>
        <p:spPr>
          <a:xfrm xmlns:a="http://schemas.openxmlformats.org/drawingml/2006/main" rot="0">
            <a:off x="10858500" y="6438900"/>
            <a:ext cx="83820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10 / 12</a:t>
            </a:r>
          </a:p>
        </p:txBody>
      </p:sp>
      <p:sp>
        <p:nvSpPr>
          <p:cNvPr id="10" name="Rectangle: Rounded Corners 9">
            <a:extLst xmlns:a="http://schemas.openxmlformats.org/drawingml/2006/main">
              <a:ext uri="{FF2B5EF4-FFF2-40B4-BE49-F238E27FC236}">
                <a16:creationId xmlns:a16="http://schemas.microsoft.com/office/drawing/2014/main" id="{680F8547-A693-8B9A-0FA0-2BFA69C59F42}"/>
              </a:ext>
            </a:extLst>
          </p:cNvPr>
          <p:cNvSpPr>
            <a:spLocks xmlns:a="http://schemas.openxmlformats.org/drawingml/2006/main" noGrp="1"/>
          </p:cNvSpPr>
          <p:nvPr/>
        </p:nvSpPr>
        <p:spPr>
          <a:xfrm xmlns:a="http://schemas.openxmlformats.org/drawingml/2006/main" rot="0" flipH="0" flipV="0">
            <a:off x="457200" y="971550"/>
            <a:ext cx="3714750" cy="533400"/>
          </a:xfrm>
          <a:prstGeom xmlns:a="http://schemas.openxmlformats.org/drawingml/2006/main" prst="roundRect">
            <a:avLst>
              <a:gd name="adj" fmla="val 50000"/>
            </a:avLst>
          </a:prstGeom>
          <a:solidFill xmlns:a="http://schemas.openxmlformats.org/drawingml/2006/main">
            <a:srgbClr val="884DFF"/>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350" b="1">
                <a:solidFill>
                  <a:srgbClr val="FFFFFF"/>
                </a:solidFill>
                <a:latin typeface="Century Gothic"/>
                <a:ea typeface="Century Gothic"/>
                <a:cs typeface="Century Gothic"/>
              </a:defRPr>
            </a:pPr>
            <a:r>
              <a:rPr sz="1350" b="1">
                <a:solidFill>
                  <a:srgbClr val="FFFFFF"/>
                </a:solidFill>
                <a:latin typeface="Century Gothic"/>
                <a:ea typeface="Century Gothic"/>
                <a:cs typeface="Century Gothic"/>
              </a:rPr>
              <a:t>PLAN · MONITOR · EVALUATE · 3 MIN</a:t>
            </a:r>
          </a:p>
        </p:txBody>
      </p:sp>
      <p:sp>
        <p:nvSpPr>
          <p:cNvPr id="11" name="Rectangle: Rounded Corners 10">
            <a:extLst xmlns:a="http://schemas.openxmlformats.org/drawingml/2006/main">
              <a:ext uri="{FF2B5EF4-FFF2-40B4-BE49-F238E27FC236}">
                <a16:creationId xmlns:a16="http://schemas.microsoft.com/office/drawing/2014/main" id="{5BD9C971-33FB-E480-17D9-2B89B2A55D80}"/>
              </a:ext>
            </a:extLst>
          </p:cNvPr>
          <p:cNvSpPr>
            <a:spLocks xmlns:a="http://schemas.openxmlformats.org/drawingml/2006/main" noGrp="1"/>
          </p:cNvSpPr>
          <p:nvPr/>
        </p:nvSpPr>
        <p:spPr>
          <a:xfrm xmlns:a="http://schemas.openxmlformats.org/drawingml/2006/main" rot="0" flipH="0" flipV="0">
            <a:off x="457200" y="1390650"/>
            <a:ext cx="5048250" cy="4838700"/>
          </a:xfrm>
          <a:prstGeom xmlns:a="http://schemas.openxmlformats.org/drawingml/2006/main" prst="roundRect">
            <a:avLst>
              <a:gd name="adj" fmla="val 4724"/>
            </a:avLst>
          </a:prstGeom>
          <a:solidFill xmlns:a="http://schemas.openxmlformats.org/drawingml/2006/main">
            <a:srgbClr val="FFFDF8"/>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209550" tIns="190500" rIns="209550" bIns="171450" anchor="ctr">
            <a:normAutofit fontScale="100000"/>
          </a:bodyPr>
          <a:lstStyle xmlns:a="http://schemas.openxmlformats.org/drawingml/2006/main"/>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Catch the old error before it returns</a:t>
            </a:r>
          </a:p>
          <a:p xmlns:a="http://schemas.openxmlformats.org/drawingml/2006/main">
            <a:pPr marL="0" indent="0">
              <a:spcBef>
                <a:spcPts val="0"/>
              </a:spcBef>
              <a:spcAft>
                <a:spcPts val="0"/>
              </a:spcAft>
              <a:buNone/>
            </a:pPr>
            <a:r>
              <a:t/>
            </a:r>
          </a:p>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OUTPUT  One visible dot + one margin note on the fresh response.</a:t>
            </a:r>
          </a:p>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STOP  The note names a writing move, not ‘try harder’.</a:t>
            </a:r>
          </a:p>
        </p:txBody>
      </p:sp>
      <p:sp>
        <p:nvSpPr>
          <p:cNvPr id="13" name="Rectangle: Rounded Corners 12">
            <a:extLst xmlns:a="http://schemas.openxmlformats.org/drawingml/2006/main">
              <a:ext uri="{FF2B5EF4-FFF2-40B4-BE49-F238E27FC236}">
                <a16:creationId xmlns:a16="http://schemas.microsoft.com/office/drawing/2014/main" id="{752BB218-F46A-FD2E-CAE2-E0BA44C9E545}"/>
              </a:ext>
            </a:extLst>
          </p:cNvPr>
          <p:cNvSpPr>
            <a:spLocks xmlns:a="http://schemas.openxmlformats.org/drawingml/2006/main" noGrp="1"/>
          </p:cNvSpPr>
          <p:nvPr/>
        </p:nvSpPr>
        <p:spPr>
          <a:xfrm xmlns:a="http://schemas.openxmlformats.org/drawingml/2006/main" rot="0" flipH="0" flipV="0">
            <a:off x="6096000" y="838200"/>
            <a:ext cx="2762250" cy="552450"/>
          </a:xfrm>
          <a:prstGeom xmlns:a="http://schemas.openxmlformats.org/drawingml/2006/main" prst="roundRect">
            <a:avLst>
              <a:gd name="adj" fmla="val 50000"/>
            </a:avLst>
          </a:prstGeom>
          <a:solidFill xmlns:a="http://schemas.openxmlformats.org/drawingml/2006/main">
            <a:srgbClr val="47A3FF"/>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425" b="1">
                <a:solidFill>
                  <a:srgbClr val="111111"/>
                </a:solidFill>
                <a:latin typeface="Century Gothic"/>
                <a:ea typeface="Century Gothic"/>
                <a:cs typeface="Century Gothic"/>
              </a:defRPr>
            </a:pPr>
            <a:r>
              <a:rPr sz="1425" b="1">
                <a:solidFill>
                  <a:srgbClr val="111111"/>
                </a:solidFill>
                <a:latin typeface="Century Gothic"/>
                <a:ea typeface="Century Gothic"/>
                <a:cs typeface="Century Gothic"/>
              </a:rPr>
              <a:t>BEFORE &amp; DURING</a:t>
            </a:r>
          </a:p>
        </p:txBody>
      </p:sp>
      <p:sp>
        <p:nvSpPr>
          <p:cNvPr id="14" name="Rectangle: Rounded Corners 13">
            <a:extLst xmlns:a="http://schemas.openxmlformats.org/drawingml/2006/main">
              <a:ext uri="{FF2B5EF4-FFF2-40B4-BE49-F238E27FC236}">
                <a16:creationId xmlns:a16="http://schemas.microsoft.com/office/drawing/2014/main" id="{1166BE92-D4D1-050D-D692-A3C8161B521E}"/>
              </a:ext>
            </a:extLst>
          </p:cNvPr>
          <p:cNvSpPr>
            <a:spLocks xmlns:a="http://schemas.openxmlformats.org/drawingml/2006/main" noGrp="1"/>
          </p:cNvSpPr>
          <p:nvPr/>
        </p:nvSpPr>
        <p:spPr>
          <a:xfrm xmlns:a="http://schemas.openxmlformats.org/drawingml/2006/main" rot="0" flipH="0" flipV="0">
            <a:off x="6096000" y="1257300"/>
            <a:ext cx="5619750" cy="1123950"/>
          </a:xfrm>
          <a:prstGeom xmlns:a="http://schemas.openxmlformats.org/drawingml/2006/main" prst="roundRect">
            <a:avLst>
              <a:gd name="adj" fmla="val 13559"/>
            </a:avLst>
          </a:prstGeom>
          <a:solidFill xmlns:a="http://schemas.openxmlformats.org/drawingml/2006/main">
            <a:srgbClr val="FFFFFF">
              <a:alpha val="90980"/>
            </a:srgbClr>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71450" tIns="114300" rIns="171450" bIns="114300" anchor="ctr">
            <a:normAutofit fontScale="100000"/>
          </a:bodyPr>
          <a:lstStyle xmlns:a="http://schemas.openxmlformats.org/drawingml/2006/main"/>
          <a:p xmlns:a="http://schemas.openxmlformats.org/drawingml/2006/main">
            <a:pPr marL="0" indent="0" algn="l">
              <a:lnSpc>
                <a:spcPct val="96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PLAN  Name the requirement you previously missed.</a:t>
            </a:r>
          </a:p>
          <a:p xmlns:a="http://schemas.openxmlformats.org/drawingml/2006/main">
            <a:pPr marL="0" indent="0" algn="l">
              <a:lnSpc>
                <a:spcPct val="96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MONITOR  Put a dot beside the sentence where you now meet it.</a:t>
            </a:r>
          </a:p>
        </p:txBody>
      </p:sp>
      <p:sp>
        <p:nvSpPr>
          <p:cNvPr id="16" name="Rectangle: Rounded Corners 15">
            <a:extLst xmlns:a="http://schemas.openxmlformats.org/drawingml/2006/main">
              <a:ext uri="{FF2B5EF4-FFF2-40B4-BE49-F238E27FC236}">
                <a16:creationId xmlns:a16="http://schemas.microsoft.com/office/drawing/2014/main" id="{5DD3AA0D-27C8-1CB0-1C52-8741FBC9E9AE}"/>
              </a:ext>
            </a:extLst>
          </p:cNvPr>
          <p:cNvSpPr>
            <a:spLocks xmlns:a="http://schemas.openxmlformats.org/drawingml/2006/main" noGrp="1"/>
          </p:cNvSpPr>
          <p:nvPr/>
        </p:nvSpPr>
        <p:spPr>
          <a:xfrm xmlns:a="http://schemas.openxmlformats.org/drawingml/2006/main" rot="0" flipH="0" flipV="0">
            <a:off x="6096000" y="2647950"/>
            <a:ext cx="2762250" cy="533400"/>
          </a:xfrm>
          <a:prstGeom xmlns:a="http://schemas.openxmlformats.org/drawingml/2006/main" prst="roundRect">
            <a:avLst>
              <a:gd name="adj" fmla="val 50000"/>
            </a:avLst>
          </a:prstGeom>
          <a:solidFill xmlns:a="http://schemas.openxmlformats.org/drawingml/2006/main">
            <a:srgbClr val="884DFF"/>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425" b="1">
                <a:solidFill>
                  <a:srgbClr val="111111"/>
                </a:solidFill>
                <a:latin typeface="Century Gothic"/>
                <a:ea typeface="Century Gothic"/>
                <a:cs typeface="Century Gothic"/>
              </a:defRPr>
            </a:pPr>
            <a:r>
              <a:rPr sz="1425" b="1">
                <a:solidFill>
                  <a:srgbClr val="111111"/>
                </a:solidFill>
                <a:latin typeface="Century Gothic"/>
                <a:ea typeface="Century Gothic"/>
                <a:cs typeface="Century Gothic"/>
              </a:rPr>
              <a:t>AFTER</a:t>
            </a:r>
          </a:p>
        </p:txBody>
      </p:sp>
      <p:sp>
        <p:nvSpPr>
          <p:cNvPr id="17" name="Rectangle: Rounded Corners 16">
            <a:extLst xmlns:a="http://schemas.openxmlformats.org/drawingml/2006/main">
              <a:ext uri="{FF2B5EF4-FFF2-40B4-BE49-F238E27FC236}">
                <a16:creationId xmlns:a16="http://schemas.microsoft.com/office/drawing/2014/main" id="{3DFB9B42-FA01-3734-9C95-E499AE1913E9}"/>
              </a:ext>
            </a:extLst>
          </p:cNvPr>
          <p:cNvSpPr>
            <a:spLocks xmlns:a="http://schemas.openxmlformats.org/drawingml/2006/main" noGrp="1"/>
          </p:cNvSpPr>
          <p:nvPr/>
        </p:nvSpPr>
        <p:spPr>
          <a:xfrm xmlns:a="http://schemas.openxmlformats.org/drawingml/2006/main" rot="0" flipH="0" flipV="0">
            <a:off x="6096000" y="3067050"/>
            <a:ext cx="5619750" cy="3162300"/>
          </a:xfrm>
          <a:prstGeom xmlns:a="http://schemas.openxmlformats.org/drawingml/2006/main" prst="roundRect">
            <a:avLst>
              <a:gd name="adj" fmla="val 7229"/>
            </a:avLst>
          </a:prstGeom>
          <a:solidFill xmlns:a="http://schemas.openxmlformats.org/drawingml/2006/main">
            <a:srgbClr val="FFFDF8"/>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209550" tIns="171450" rIns="209550" bIns="171450" anchor="ctr">
            <a:normAutofit fontScale="100000"/>
          </a:bodyPr>
          <a:lstStyle xmlns:a="http://schemas.openxmlformats.org/drawingml/2006/main"/>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EVALUATE  Is the repair accurate, relevant and developed? Name the next action if it is not.</a:t>
            </a:r>
          </a:p>
        </p:txBody>
      </p:sp>
      <p:sp>
        <p:nvSpPr>
          <p:cNvPr id="18" name="progress-base">
            <a:extLst xmlns:a="http://schemas.openxmlformats.org/drawingml/2006/main">
              <a:ext uri="{FF2B5EF4-FFF2-40B4-BE49-F238E27FC236}">
                <a16:creationId xmlns:a16="http://schemas.microsoft.com/office/drawing/2014/main" id="{193DC2EC-724C-40B1-9FE2-2F87F7241500}"/>
              </a:ext>
            </a:extLst>
          </p:cNvPr>
          <p:cNvSpPr>
            <a:spLocks xmlns:a="http://schemas.openxmlformats.org/drawingml/2006/main" noGrp="1"/>
          </p:cNvSpPr>
          <p:nvPr/>
        </p:nvSpPr>
        <p:spPr>
          <a:xfrm xmlns:a="http://schemas.openxmlformats.org/drawingml/2006/main">
            <a:off x="0" y="6800850"/>
            <a:ext cx="12192000" cy="57150"/>
          </a:xfrm>
          <a:prstGeom xmlns:a="http://schemas.openxmlformats.org/drawingml/2006/main" prst="rect">
            <a:avLst/>
          </a:prstGeom>
          <a:solidFill xmlns:a="http://schemas.openxmlformats.org/drawingml/2006/main">
            <a:srgbClr val="C8BFD2"/>
          </a:solidFill>
          <a:ln xmlns:a="http://schemas.openxmlformats.org/drawingml/2006/main" w="0">
            <a:noFill/>
            <a:prstDash val="solid"/>
          </a:ln>
        </p:spPr>
      </p:sp>
      <p:sp>
        <p:nvSpPr>
          <p:cNvPr id="19" name="progress-active">
            <a:extLst xmlns:a="http://schemas.openxmlformats.org/drawingml/2006/main">
              <a:ext uri="{FF2B5EF4-FFF2-40B4-BE49-F238E27FC236}">
                <a16:creationId xmlns:a16="http://schemas.microsoft.com/office/drawing/2014/main" id="{CC52A5AF-80A3-44DD-BEF3-EB7B9541F029}"/>
              </a:ext>
            </a:extLst>
          </p:cNvPr>
          <p:cNvSpPr>
            <a:spLocks xmlns:a="http://schemas.openxmlformats.org/drawingml/2006/main" noGrp="1"/>
          </p:cNvSpPr>
          <p:nvPr/>
        </p:nvSpPr>
        <p:spPr>
          <a:xfrm xmlns:a="http://schemas.openxmlformats.org/drawingml/2006/main">
            <a:off x="0" y="6800850"/>
            <a:ext cx="10163175" cy="57150"/>
          </a:xfrm>
          <a:prstGeom xmlns:a="http://schemas.openxmlformats.org/drawingml/2006/main" prst="rect">
            <a:avLst/>
          </a:prstGeom>
          <a:solidFill xmlns:a="http://schemas.openxmlformats.org/drawingml/2006/main">
            <a:srgbClr val="884DFF"/>
          </a:solidFill>
          <a:ln xmlns:a="http://schemas.openxmlformats.org/drawingml/2006/main" w="0">
            <a:noFill/>
            <a:prstDash val="solid"/>
          </a:ln>
        </p:spPr>
      </p:sp>
    </p:spTree>
    <p:extLst>
      <p:ext uri="{BB962C8B-B14F-4D97-AF65-F5344CB8AC3E}">
        <p14:creationId xmlns:p14="http://schemas.microsoft.com/office/powerpoint/2010/main" val="2740671384"/>
      </p:ext>
    </p:extLst>
  </p:cSld>
</p:sld>
</file>

<file path=ppt/slides/slide11.xml><?xml version="1.0" encoding="utf-8"?>
<p:sld xmlns:p="http://schemas.openxmlformats.org/presentationml/2006/main">
  <p:cSld>
    <p:bg>
      <p:bgPr>
        <a:gradFill xmlns:a="http://schemas.openxmlformats.org/drawingml/2006/main">
          <a:gsLst>
            <a:gs pos="0">
              <a:srgbClr val="F7F2FA"/>
            </a:gs>
            <a:gs pos="100000">
              <a:srgbClr val="EAE2F3"/>
            </a:gs>
          </a:gsLst>
          <a:lin ang="8700000"/>
        </a:gradFill>
      </p:bgPr>
    </p:bg>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296D73BB-F8EA-5C02-5FCA-F1D024BEE4BC}"/>
              </a:ext>
            </a:extLst>
          </p:cNvPr>
          <p:cNvSpPr>
            <a:spLocks xmlns:a="http://schemas.openxmlformats.org/drawingml/2006/main" noGrp="1"/>
          </p:cNvSpPr>
          <p:nvPr>
            <p:ph type="title" idx="0"/>
          </p:nvPr>
        </p:nvSpPr>
        <p:spPr>
          <a:xfrm xmlns:a="http://schemas.openxmlformats.org/drawingml/2006/main" rot="0">
            <a:off x="457200" y="171450"/>
            <a:ext cx="8858250" cy="590550"/>
          </a:xfrm>
        </p:spPr>
        <p:txBody>
          <a:bodyPr xmlns:a="http://schemas.openxmlformats.org/drawingml/2006/main" lIns="0" tIns="0" rIns="38100" bIns="0" anchor="ctr">
            <a:normAutofit fontScale="100000"/>
          </a:bodyPr>
          <a:lstStyle xmlns:a="http://schemas.openxmlformats.org/drawingml/2006/main"/>
          <a:p xmlns:a="http://schemas.openxmlformats.org/drawingml/2006/main">
            <a:pPr marL="0" indent="0" algn="l">
              <a:spcBef>
                <a:spcPts val="0"/>
              </a:spcBef>
              <a:spcAft>
                <a:spcPts val="0"/>
              </a:spcAft>
              <a:buNone/>
              <a:defRPr sz="2100" b="1">
                <a:solidFill>
                  <a:srgbClr val="18314D"/>
                </a:solidFill>
                <a:latin typeface="Century Gothic"/>
                <a:ea typeface="Century Gothic"/>
                <a:cs typeface="Century Gothic"/>
              </a:defRPr>
            </a:pPr>
            <a:r>
              <a:rPr sz="2100" b="1">
                <a:solidFill>
                  <a:srgbClr val="18314D"/>
                </a:solidFill>
                <a:latin typeface="Century Gothic"/>
                <a:ea typeface="Century Gothic"/>
                <a:cs typeface="Century Gothic"/>
              </a:rPr>
              <a:t>LIFE &amp; DEATH FEEDBACK · Show the delta</a:t>
            </a:r>
          </a:p>
        </p:txBody>
      </p:sp>
      <p:sp>
        <p:nvSpPr>
          <p:cNvPr id="7" name="Date Placeholder 6">
            <a:extLst xmlns:a="http://schemas.openxmlformats.org/drawingml/2006/main">
              <a:ext uri="{FF2B5EF4-FFF2-40B4-BE49-F238E27FC236}">
                <a16:creationId xmlns:a16="http://schemas.microsoft.com/office/drawing/2014/main" id="{D3D7E295-7A1C-7287-63EE-C5A28AC09F09}"/>
              </a:ext>
            </a:extLst>
          </p:cNvPr>
          <p:cNvSpPr>
            <a:spLocks xmlns:a="http://schemas.openxmlformats.org/drawingml/2006/main" noGrp="1"/>
          </p:cNvSpPr>
          <p:nvPr>
            <p:ph type="dt" idx="10"/>
          </p:nvPr>
        </p:nvSpPr>
        <p:spPr>
          <a:xfrm xmlns:a="http://schemas.openxmlformats.org/drawingml/2006/main" rot="0">
            <a:off x="10001250" y="171450"/>
            <a:ext cx="1695450" cy="26670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16/08/2026</a:t>
            </a:r>
          </a:p>
        </p:txBody>
      </p:sp>
      <p:sp>
        <p:nvSpPr>
          <p:cNvPr id="8" name="Footer Placeholder 7">
            <a:extLst xmlns:a="http://schemas.openxmlformats.org/drawingml/2006/main">
              <a:ext uri="{FF2B5EF4-FFF2-40B4-BE49-F238E27FC236}">
                <a16:creationId xmlns:a16="http://schemas.microsoft.com/office/drawing/2014/main" id="{6AE27D28-902E-5381-DD1E-83F2679452E7}"/>
              </a:ext>
            </a:extLst>
          </p:cNvPr>
          <p:cNvSpPr>
            <a:spLocks xmlns:a="http://schemas.openxmlformats.org/drawingml/2006/main" noGrp="1"/>
          </p:cNvSpPr>
          <p:nvPr>
            <p:ph type="ftr" idx="11"/>
          </p:nvPr>
        </p:nvSpPr>
        <p:spPr>
          <a:xfrm xmlns:a="http://schemas.openxmlformats.org/drawingml/2006/main" rot="0">
            <a:off x="457200" y="6438900"/>
            <a:ext cx="409575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l">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C1-LAD | FEEDBACK | REPAIR</a:t>
            </a:r>
          </a:p>
        </p:txBody>
      </p:sp>
      <p:sp>
        <p:nvSpPr>
          <p:cNvPr id="9" name="Slide Number Placeholder 8">
            <a:extLst xmlns:a="http://schemas.openxmlformats.org/drawingml/2006/main">
              <a:ext uri="{FF2B5EF4-FFF2-40B4-BE49-F238E27FC236}">
                <a16:creationId xmlns:a16="http://schemas.microsoft.com/office/drawing/2014/main" id="{8BA8BFFF-291B-4692-198E-611DA61F571C}"/>
              </a:ext>
            </a:extLst>
          </p:cNvPr>
          <p:cNvSpPr>
            <a:spLocks xmlns:a="http://schemas.openxmlformats.org/drawingml/2006/main" noGrp="1"/>
          </p:cNvSpPr>
          <p:nvPr>
            <p:ph type="sldNum" idx="12"/>
          </p:nvPr>
        </p:nvSpPr>
        <p:spPr>
          <a:xfrm xmlns:a="http://schemas.openxmlformats.org/drawingml/2006/main" rot="0">
            <a:off x="10858500" y="6438900"/>
            <a:ext cx="83820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11 / 12</a:t>
            </a:r>
          </a:p>
        </p:txBody>
      </p:sp>
      <p:sp>
        <p:nvSpPr>
          <p:cNvPr id="11" name="Rectangle: Rounded Corners 10">
            <a:extLst xmlns:a="http://schemas.openxmlformats.org/drawingml/2006/main">
              <a:ext uri="{FF2B5EF4-FFF2-40B4-BE49-F238E27FC236}">
                <a16:creationId xmlns:a16="http://schemas.microsoft.com/office/drawing/2014/main" id="{E4F4E7C6-5945-49D5-82BB-1468961E90F0}"/>
              </a:ext>
            </a:extLst>
          </p:cNvPr>
          <p:cNvSpPr>
            <a:spLocks xmlns:a="http://schemas.openxmlformats.org/drawingml/2006/main" noGrp="1"/>
          </p:cNvSpPr>
          <p:nvPr/>
        </p:nvSpPr>
        <p:spPr>
          <a:xfrm xmlns:a="http://schemas.openxmlformats.org/drawingml/2006/main" rot="0" flipH="0" flipV="0">
            <a:off x="6096000" y="857250"/>
            <a:ext cx="3619500" cy="533400"/>
          </a:xfrm>
          <a:prstGeom xmlns:a="http://schemas.openxmlformats.org/drawingml/2006/main" prst="roundRect">
            <a:avLst>
              <a:gd name="adj" fmla="val 50000"/>
            </a:avLst>
          </a:prstGeom>
          <a:solidFill xmlns:a="http://schemas.openxmlformats.org/drawingml/2006/main">
            <a:srgbClr val="C5A84E"/>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425" b="1">
                <a:solidFill>
                  <a:srgbClr val="111111"/>
                </a:solidFill>
                <a:latin typeface="Century Gothic"/>
                <a:ea typeface="Century Gothic"/>
                <a:cs typeface="Century Gothic"/>
              </a:defRPr>
            </a:pPr>
            <a:r>
              <a:rPr sz="1425" b="1">
                <a:solidFill>
                  <a:srgbClr val="111111"/>
                </a:solidFill>
                <a:latin typeface="Century Gothic"/>
                <a:ea typeface="Century Gothic"/>
                <a:cs typeface="Century Gothic"/>
              </a:rPr>
              <a:t>EVIDENCE OF CHANGE · 2 MIN</a:t>
            </a:r>
          </a:p>
        </p:txBody>
      </p:sp>
      <p:sp>
        <p:nvSpPr>
          <p:cNvPr id="12" name="Rectangle: Rounded Corners 11">
            <a:extLst xmlns:a="http://schemas.openxmlformats.org/drawingml/2006/main">
              <a:ext uri="{FF2B5EF4-FFF2-40B4-BE49-F238E27FC236}">
                <a16:creationId xmlns:a16="http://schemas.microsoft.com/office/drawing/2014/main" id="{2268757A-8CF2-A26C-8AED-095111F39550}"/>
              </a:ext>
            </a:extLst>
          </p:cNvPr>
          <p:cNvSpPr>
            <a:spLocks xmlns:a="http://schemas.openxmlformats.org/drawingml/2006/main" noGrp="1"/>
          </p:cNvSpPr>
          <p:nvPr/>
        </p:nvSpPr>
        <p:spPr>
          <a:xfrm xmlns:a="http://schemas.openxmlformats.org/drawingml/2006/main" rot="0" flipH="0" flipV="0">
            <a:off x="6096000" y="1257300"/>
            <a:ext cx="5619750" cy="2400300"/>
          </a:xfrm>
          <a:prstGeom xmlns:a="http://schemas.openxmlformats.org/drawingml/2006/main" prst="roundRect">
            <a:avLst>
              <a:gd name="adj" fmla="val 9524"/>
            </a:avLst>
          </a:prstGeom>
          <a:solidFill xmlns:a="http://schemas.openxmlformats.org/drawingml/2006/main">
            <a:srgbClr val="FFFDF8"/>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209550" tIns="171450" rIns="209550" bIns="171450" anchor="ctr">
            <a:normAutofit fontScale="100000"/>
          </a:bodyPr>
          <a:lstStyle xmlns:a="http://schemas.openxmlformats.org/drawingml/2006/main"/>
          <a:p xmlns:a="http://schemas.openxmlformats.org/drawingml/2006/main">
            <a:pPr marL="0" indent="0" algn="l">
              <a:lnSpc>
                <a:spcPct val="100000"/>
              </a:lnSpc>
              <a:spcBef>
                <a:spcPts val="0"/>
              </a:spcBef>
              <a:spcAft>
                <a:spcPts val="0"/>
              </a:spcAft>
              <a:buNone/>
              <a:defRPr sz="1650">
                <a:solidFill>
                  <a:srgbClr val="111111"/>
                </a:solidFill>
                <a:latin typeface="Aptos"/>
                <a:ea typeface="Aptos"/>
                <a:cs typeface="Aptos"/>
              </a:defRPr>
            </a:pPr>
            <a:r>
              <a:rPr sz="1650">
                <a:solidFill>
                  <a:srgbClr val="111111"/>
                </a:solidFill>
                <a:latin typeface="Aptos"/>
                <a:ea typeface="Aptos"/>
                <a:cs typeface="Aptos"/>
              </a:rPr>
              <a:t>Place the repaired sentence beside the fresh-transfer sentence. Box the move that survived the changed wording.</a:t>
            </a:r>
          </a:p>
        </p:txBody>
      </p:sp>
      <p:sp>
        <p:nvSpPr>
          <p:cNvPr id="14" name="Rectangle: Rounded Corners 13">
            <a:extLst xmlns:a="http://schemas.openxmlformats.org/drawingml/2006/main">
              <a:ext uri="{FF2B5EF4-FFF2-40B4-BE49-F238E27FC236}">
                <a16:creationId xmlns:a16="http://schemas.microsoft.com/office/drawing/2014/main" id="{6FB74AB1-1566-F030-ED0B-29A6E11D1D34}"/>
              </a:ext>
            </a:extLst>
          </p:cNvPr>
          <p:cNvSpPr>
            <a:spLocks xmlns:a="http://schemas.openxmlformats.org/drawingml/2006/main" noGrp="1"/>
          </p:cNvSpPr>
          <p:nvPr/>
        </p:nvSpPr>
        <p:spPr>
          <a:xfrm xmlns:a="http://schemas.openxmlformats.org/drawingml/2006/main" rot="0" flipH="0" flipV="0">
            <a:off x="6096000" y="3943350"/>
            <a:ext cx="2381250" cy="533400"/>
          </a:xfrm>
          <a:prstGeom xmlns:a="http://schemas.openxmlformats.org/drawingml/2006/main" prst="roundRect">
            <a:avLst>
              <a:gd name="adj" fmla="val 50000"/>
            </a:avLst>
          </a:prstGeom>
          <a:solidFill xmlns:a="http://schemas.openxmlformats.org/drawingml/2006/main">
            <a:srgbClr val="7ABC32"/>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500" b="1">
                <a:solidFill>
                  <a:srgbClr val="111111"/>
                </a:solidFill>
                <a:latin typeface="Century Gothic"/>
                <a:ea typeface="Century Gothic"/>
                <a:cs typeface="Century Gothic"/>
              </a:defRPr>
            </a:pPr>
            <a:r>
              <a:rPr sz="1500" b="1">
                <a:solidFill>
                  <a:srgbClr val="111111"/>
                </a:solidFill>
                <a:latin typeface="Century Gothic"/>
                <a:ea typeface="Century Gothic"/>
                <a:cs typeface="Century Gothic"/>
              </a:rPr>
              <a:t>SUPPORT &amp; CHECK</a:t>
            </a:r>
          </a:p>
        </p:txBody>
      </p:sp>
      <p:sp>
        <p:nvSpPr>
          <p:cNvPr id="15" name="Rectangle: Rounded Corners 14">
            <a:extLst xmlns:a="http://schemas.openxmlformats.org/drawingml/2006/main">
              <a:ext uri="{FF2B5EF4-FFF2-40B4-BE49-F238E27FC236}">
                <a16:creationId xmlns:a16="http://schemas.microsoft.com/office/drawing/2014/main" id="{DB0AA391-3CBD-F2AB-CF29-7AA151131150}"/>
              </a:ext>
            </a:extLst>
          </p:cNvPr>
          <p:cNvSpPr>
            <a:spLocks xmlns:a="http://schemas.openxmlformats.org/drawingml/2006/main" noGrp="1"/>
          </p:cNvSpPr>
          <p:nvPr/>
        </p:nvSpPr>
        <p:spPr>
          <a:xfrm xmlns:a="http://schemas.openxmlformats.org/drawingml/2006/main" rot="0" flipH="0" flipV="0">
            <a:off x="6096000" y="4343400"/>
            <a:ext cx="5619750" cy="1885950"/>
          </a:xfrm>
          <a:prstGeom xmlns:a="http://schemas.openxmlformats.org/drawingml/2006/main" prst="roundRect">
            <a:avLst>
              <a:gd name="adj" fmla="val 12121"/>
            </a:avLst>
          </a:prstGeom>
          <a:solidFill xmlns:a="http://schemas.openxmlformats.org/drawingml/2006/main">
            <a:srgbClr val="FFFFFF">
              <a:alpha val="90980"/>
            </a:srgbClr>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90500" tIns="133350" rIns="190500" bIns="133350" anchor="ctr">
            <a:normAutofit fontScale="100000"/>
          </a:bodyPr>
          <a:lstStyle xmlns:a="http://schemas.openxmlformats.org/drawingml/2006/main"/>
          <a:p xmlns:a="http://schemas.openxmlformats.org/drawingml/2006/main">
            <a:pPr marL="0" indent="0" algn="l">
              <a:lnSpc>
                <a:spcPct val="98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If no move survives, return to the diagnosis: the repair was cosmetic rather than transferable.</a:t>
            </a:r>
          </a:p>
          <a:p xmlns:a="http://schemas.openxmlformats.org/drawingml/2006/main">
            <a:pPr marL="0" indent="0">
              <a:spcBef>
                <a:spcPts val="0"/>
              </a:spcBef>
              <a:spcAft>
                <a:spcPts val="0"/>
              </a:spcAft>
              <a:buNone/>
            </a:pPr>
            <a:r>
              <a:t/>
            </a:r>
          </a:p>
          <a:p xmlns:a="http://schemas.openxmlformats.org/drawingml/2006/main">
            <a:pPr marL="0" indent="0" algn="l">
              <a:lnSpc>
                <a:spcPct val="98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OUTPUT  One boxed transferable move.</a:t>
            </a:r>
          </a:p>
          <a:p xmlns:a="http://schemas.openxmlformats.org/drawingml/2006/main">
            <a:pPr marL="0" indent="0" algn="l">
              <a:lnSpc>
                <a:spcPct val="98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STOP  You can name why that move earns force in both answers.</a:t>
            </a:r>
          </a:p>
        </p:txBody>
      </p:sp>
      <p:sp>
        <p:nvSpPr>
          <p:cNvPr id="16" name="progress-base">
            <a:extLst xmlns:a="http://schemas.openxmlformats.org/drawingml/2006/main">
              <a:ext uri="{FF2B5EF4-FFF2-40B4-BE49-F238E27FC236}">
                <a16:creationId xmlns:a16="http://schemas.microsoft.com/office/drawing/2014/main" id="{1B3AE864-81A5-46A8-8BFE-3639D355AD6B}"/>
              </a:ext>
            </a:extLst>
          </p:cNvPr>
          <p:cNvSpPr>
            <a:spLocks xmlns:a="http://schemas.openxmlformats.org/drawingml/2006/main" noGrp="1"/>
          </p:cNvSpPr>
          <p:nvPr/>
        </p:nvSpPr>
        <p:spPr>
          <a:xfrm xmlns:a="http://schemas.openxmlformats.org/drawingml/2006/main">
            <a:off x="0" y="6800850"/>
            <a:ext cx="12192000" cy="57150"/>
          </a:xfrm>
          <a:prstGeom xmlns:a="http://schemas.openxmlformats.org/drawingml/2006/main" prst="rect">
            <a:avLst/>
          </a:prstGeom>
          <a:solidFill xmlns:a="http://schemas.openxmlformats.org/drawingml/2006/main">
            <a:srgbClr val="C8BFD2"/>
          </a:solidFill>
          <a:ln xmlns:a="http://schemas.openxmlformats.org/drawingml/2006/main" w="0">
            <a:noFill/>
            <a:prstDash val="solid"/>
          </a:ln>
        </p:spPr>
      </p:sp>
      <p:sp>
        <p:nvSpPr>
          <p:cNvPr id="17" name="progress-active">
            <a:extLst xmlns:a="http://schemas.openxmlformats.org/drawingml/2006/main">
              <a:ext uri="{FF2B5EF4-FFF2-40B4-BE49-F238E27FC236}">
                <a16:creationId xmlns:a16="http://schemas.microsoft.com/office/drawing/2014/main" id="{A1DCA2CA-91D2-4C59-98F8-70ADAC08F875}"/>
              </a:ext>
            </a:extLst>
          </p:cNvPr>
          <p:cNvSpPr>
            <a:spLocks xmlns:a="http://schemas.openxmlformats.org/drawingml/2006/main" noGrp="1"/>
          </p:cNvSpPr>
          <p:nvPr/>
        </p:nvSpPr>
        <p:spPr>
          <a:xfrm xmlns:a="http://schemas.openxmlformats.org/drawingml/2006/main">
            <a:off x="0" y="6800850"/>
            <a:ext cx="11172825" cy="57150"/>
          </a:xfrm>
          <a:prstGeom xmlns:a="http://schemas.openxmlformats.org/drawingml/2006/main" prst="rect">
            <a:avLst/>
          </a:prstGeom>
          <a:solidFill xmlns:a="http://schemas.openxmlformats.org/drawingml/2006/main">
            <a:srgbClr val="884DFF"/>
          </a:solidFill>
          <a:ln xmlns:a="http://schemas.openxmlformats.org/drawingml/2006/main" w="0">
            <a:noFill/>
            <a:prstDash val="solid"/>
          </a:ln>
        </p:spPr>
      </p:sp>
      <p:sp>
        <p:nvSpPr>
          <p:cNvPr id="18" name="role-panel">
            <a:extLst xmlns:a="http://schemas.openxmlformats.org/drawingml/2006/main">
              <a:ext uri="{FF2B5EF4-FFF2-40B4-BE49-F238E27FC236}">
                <a16:creationId xmlns:a16="http://schemas.microsoft.com/office/drawing/2014/main" id="{D96F6DAD-383C-4E04-8363-6DAB22C1573C}"/>
              </a:ext>
            </a:extLst>
          </p:cNvPr>
          <p:cNvSpPr>
            <a:spLocks xmlns:a="http://schemas.openxmlformats.org/drawingml/2006/main" noGrp="1"/>
          </p:cNvSpPr>
          <p:nvPr/>
        </p:nvSpPr>
        <p:spPr>
          <a:xfrm xmlns:a="http://schemas.openxmlformats.org/drawingml/2006/main">
            <a:off x="457200" y="1123950"/>
            <a:ext cx="5048250" cy="5105400"/>
          </a:xfrm>
          <a:prstGeom xmlns:a="http://schemas.openxmlformats.org/drawingml/2006/main" prst="roundRect">
            <a:avLst>
              <a:gd name="adj" fmla="val 4528"/>
            </a:avLst>
          </a:prstGeom>
          <a:gradFill xmlns:a="http://schemas.openxmlformats.org/drawingml/2006/main">
            <a:gsLst>
              <a:gs pos="0">
                <a:srgbClr val="18314D"/>
              </a:gs>
              <a:gs pos="100000">
                <a:srgbClr val="884DFF"/>
              </a:gs>
            </a:gsLst>
            <a:lin ang="8700000"/>
          </a:gradFill>
          <a:ln xmlns:a="http://schemas.openxmlformats.org/drawingml/2006/main" w="19050">
            <a:solidFill>
              <a:srgbClr val="884DFF"/>
            </a:solidFill>
            <a:prstDash val="solid"/>
          </a:ln>
        </p:spPr>
        <p:txBody>
          <a:bodyPr xmlns:a="http://schemas.openxmlformats.org/drawingml/2006/main" lIns="285750" tIns="285750" rIns="285750" bIns="285750" anchor="ctr">
            <a:normAutofit fontScale="100000"/>
          </a:bodyPr>
          <a:lstStyle xmlns:a="http://schemas.openxmlformats.org/drawingml/2006/main"/>
          <a:p xmlns:a="http://schemas.openxmlformats.org/drawingml/2006/main">
            <a:pPr algn="ctr">
              <a:lnSpc>
                <a:spcPct val="94000"/>
              </a:lnSpc>
              <a:buNone/>
              <a:defRPr sz="3150" b="1">
                <a:solidFill>
                  <a:srgbClr val="FFFFFF"/>
                </a:solidFill>
                <a:latin typeface="Century Gothic"/>
                <a:ea typeface="Century Gothic"/>
                <a:cs typeface="Century Gothic"/>
              </a:defRPr>
            </a:pPr>
            <a:r>
              <a:rPr sz="3150" b="1">
                <a:solidFill>
                  <a:srgbClr val="FFFFFF"/>
                </a:solidFill>
                <a:latin typeface="Century Gothic"/>
                <a:ea typeface="Century Gothic"/>
                <a:cs typeface="Century Gothic"/>
              </a:rPr>
              <a:t>MAKE IT VISIBLE</a:t>
            </a:r>
          </a:p>
          <a:p xmlns:a="http://schemas.openxmlformats.org/drawingml/2006/main">
            <a:r>
              <a:t/>
            </a:r>
          </a:p>
          <a:p xmlns:a="http://schemas.openxmlformats.org/drawingml/2006/main">
            <a:pPr algn="ctr">
              <a:lnSpc>
                <a:spcPct val="94000"/>
              </a:lnSpc>
              <a:buNone/>
              <a:defRPr sz="3150" b="1">
                <a:solidFill>
                  <a:srgbClr val="FFFFFF"/>
                </a:solidFill>
                <a:latin typeface="Century Gothic"/>
                <a:ea typeface="Century Gothic"/>
                <a:cs typeface="Century Gothic"/>
              </a:defRPr>
            </a:pPr>
            <a:r>
              <a:rPr sz="3150" b="1">
                <a:solidFill>
                  <a:srgbClr val="FFFFFF"/>
                </a:solidFill>
                <a:latin typeface="Century Gothic"/>
                <a:ea typeface="Century Gothic"/>
                <a:cs typeface="Century Gothic"/>
              </a:rPr>
              <a:t>Show the delta</a:t>
            </a:r>
          </a:p>
        </p:txBody>
      </p:sp>
    </p:spTree>
    <p:extLst>
      <p:ext uri="{BB962C8B-B14F-4D97-AF65-F5344CB8AC3E}">
        <p14:creationId xmlns:p14="http://schemas.microsoft.com/office/powerpoint/2010/main" val="3072613692"/>
      </p:ext>
    </p:extLst>
  </p:cSld>
</p:sld>
</file>

<file path=ppt/slides/slide12.xml><?xml version="1.0" encoding="utf-8"?>
<p:sld xmlns:p="http://schemas.openxmlformats.org/presentationml/2006/main">
  <p:cSld>
    <p:bg>
      <p:bgPr>
        <a:gradFill xmlns:a="http://schemas.openxmlformats.org/drawingml/2006/main">
          <a:gsLst>
            <a:gs pos="0">
              <a:srgbClr val="F7F2FA"/>
            </a:gs>
            <a:gs pos="100000">
              <a:srgbClr val="EAE2F3"/>
            </a:gs>
          </a:gsLst>
          <a:lin ang="8700000"/>
        </a:gradFill>
      </p:bgPr>
    </p:bg>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86FA940E-985B-7739-A07C-33D1F706995B}"/>
              </a:ext>
            </a:extLst>
          </p:cNvPr>
          <p:cNvSpPr>
            <a:spLocks xmlns:a="http://schemas.openxmlformats.org/drawingml/2006/main" noGrp="1"/>
          </p:cNvSpPr>
          <p:nvPr>
            <p:ph type="title" idx="0"/>
          </p:nvPr>
        </p:nvSpPr>
        <p:spPr>
          <a:xfrm xmlns:a="http://schemas.openxmlformats.org/drawingml/2006/main" rot="0">
            <a:off x="457200" y="171450"/>
            <a:ext cx="8858250" cy="590550"/>
          </a:xfrm>
        </p:spPr>
        <p:txBody>
          <a:bodyPr xmlns:a="http://schemas.openxmlformats.org/drawingml/2006/main" lIns="0" tIns="0" rIns="38100" bIns="0" anchor="ctr">
            <a:normAutofit fontScale="100000"/>
          </a:bodyPr>
          <a:lstStyle xmlns:a="http://schemas.openxmlformats.org/drawingml/2006/main"/>
          <a:p xmlns:a="http://schemas.openxmlformats.org/drawingml/2006/main">
            <a:pPr marL="0" indent="0" algn="l">
              <a:spcBef>
                <a:spcPts val="0"/>
              </a:spcBef>
              <a:spcAft>
                <a:spcPts val="0"/>
              </a:spcAft>
              <a:buNone/>
              <a:defRPr sz="2100" b="1">
                <a:solidFill>
                  <a:srgbClr val="18314D"/>
                </a:solidFill>
                <a:latin typeface="Century Gothic"/>
                <a:ea typeface="Century Gothic"/>
                <a:cs typeface="Century Gothic"/>
              </a:defRPr>
            </a:pPr>
            <a:r>
              <a:rPr sz="2100" b="1">
                <a:solidFill>
                  <a:srgbClr val="18314D"/>
                </a:solidFill>
                <a:latin typeface="Century Gothic"/>
                <a:ea typeface="Century Gothic"/>
                <a:cs typeface="Century Gothic"/>
              </a:rPr>
              <a:t>LIFE &amp; DEATH FEEDBACK · One instruction to your future self</a:t>
            </a:r>
          </a:p>
        </p:txBody>
      </p:sp>
      <p:sp>
        <p:nvSpPr>
          <p:cNvPr id="6" name="Date Placeholder 5">
            <a:extLst xmlns:a="http://schemas.openxmlformats.org/drawingml/2006/main">
              <a:ext uri="{FF2B5EF4-FFF2-40B4-BE49-F238E27FC236}">
                <a16:creationId xmlns:a16="http://schemas.microsoft.com/office/drawing/2014/main" id="{88C0C404-42E1-BA33-64B3-4837B1CFB2FB}"/>
              </a:ext>
            </a:extLst>
          </p:cNvPr>
          <p:cNvSpPr>
            <a:spLocks xmlns:a="http://schemas.openxmlformats.org/drawingml/2006/main" noGrp="1"/>
          </p:cNvSpPr>
          <p:nvPr>
            <p:ph type="dt" idx="10"/>
          </p:nvPr>
        </p:nvSpPr>
        <p:spPr>
          <a:xfrm xmlns:a="http://schemas.openxmlformats.org/drawingml/2006/main" rot="0">
            <a:off x="10001250" y="171450"/>
            <a:ext cx="1695450" cy="26670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16/08/2026</a:t>
            </a:r>
          </a:p>
        </p:txBody>
      </p:sp>
      <p:sp>
        <p:nvSpPr>
          <p:cNvPr id="7" name="Footer Placeholder 6">
            <a:extLst xmlns:a="http://schemas.openxmlformats.org/drawingml/2006/main">
              <a:ext uri="{FF2B5EF4-FFF2-40B4-BE49-F238E27FC236}">
                <a16:creationId xmlns:a16="http://schemas.microsoft.com/office/drawing/2014/main" id="{1E2C4CCF-46FC-30C0-48D5-D6C036A47612}"/>
              </a:ext>
            </a:extLst>
          </p:cNvPr>
          <p:cNvSpPr>
            <a:spLocks xmlns:a="http://schemas.openxmlformats.org/drawingml/2006/main" noGrp="1"/>
          </p:cNvSpPr>
          <p:nvPr>
            <p:ph type="ftr" idx="11"/>
          </p:nvPr>
        </p:nvSpPr>
        <p:spPr>
          <a:xfrm xmlns:a="http://schemas.openxmlformats.org/drawingml/2006/main" rot="0">
            <a:off x="457200" y="6438900"/>
            <a:ext cx="409575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l">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C1-LAD | FEEDBACK | REPAIR</a:t>
            </a:r>
          </a:p>
        </p:txBody>
      </p:sp>
      <p:sp>
        <p:nvSpPr>
          <p:cNvPr id="8" name="Slide Number Placeholder 7">
            <a:extLst xmlns:a="http://schemas.openxmlformats.org/drawingml/2006/main">
              <a:ext uri="{FF2B5EF4-FFF2-40B4-BE49-F238E27FC236}">
                <a16:creationId xmlns:a16="http://schemas.microsoft.com/office/drawing/2014/main" id="{CBBF127C-B334-DCBA-B749-CF13CC21CBD7}"/>
              </a:ext>
            </a:extLst>
          </p:cNvPr>
          <p:cNvSpPr>
            <a:spLocks xmlns:a="http://schemas.openxmlformats.org/drawingml/2006/main" noGrp="1"/>
          </p:cNvSpPr>
          <p:nvPr>
            <p:ph type="sldNum" idx="12"/>
          </p:nvPr>
        </p:nvSpPr>
        <p:spPr>
          <a:xfrm xmlns:a="http://schemas.openxmlformats.org/drawingml/2006/main" rot="0">
            <a:off x="10858500" y="6438900"/>
            <a:ext cx="83820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12 / 12</a:t>
            </a:r>
          </a:p>
        </p:txBody>
      </p:sp>
      <p:sp>
        <p:nvSpPr>
          <p:cNvPr id="10" name="Rectangle: Rounded Corners 9">
            <a:extLst xmlns:a="http://schemas.openxmlformats.org/drawingml/2006/main">
              <a:ext uri="{FF2B5EF4-FFF2-40B4-BE49-F238E27FC236}">
                <a16:creationId xmlns:a16="http://schemas.microsoft.com/office/drawing/2014/main" id="{680F8547-A693-8B9A-0FA0-2BFA69C59F42}"/>
              </a:ext>
            </a:extLst>
          </p:cNvPr>
          <p:cNvSpPr>
            <a:spLocks xmlns:a="http://schemas.openxmlformats.org/drawingml/2006/main" noGrp="1"/>
          </p:cNvSpPr>
          <p:nvPr/>
        </p:nvSpPr>
        <p:spPr>
          <a:xfrm xmlns:a="http://schemas.openxmlformats.org/drawingml/2006/main" rot="0" flipH="0" flipV="0">
            <a:off x="457200" y="971550"/>
            <a:ext cx="3714750" cy="533400"/>
          </a:xfrm>
          <a:prstGeom xmlns:a="http://schemas.openxmlformats.org/drawingml/2006/main" prst="roundRect">
            <a:avLst>
              <a:gd name="adj" fmla="val 50000"/>
            </a:avLst>
          </a:prstGeom>
          <a:solidFill xmlns:a="http://schemas.openxmlformats.org/drawingml/2006/main">
            <a:srgbClr val="884DFF"/>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350" b="1">
                <a:solidFill>
                  <a:srgbClr val="FFFFFF"/>
                </a:solidFill>
                <a:latin typeface="Century Gothic"/>
                <a:ea typeface="Century Gothic"/>
                <a:cs typeface="Century Gothic"/>
              </a:defRPr>
            </a:pPr>
            <a:r>
              <a:rPr sz="1350" b="1">
                <a:solidFill>
                  <a:srgbClr val="FFFFFF"/>
                </a:solidFill>
                <a:latin typeface="Century Gothic"/>
                <a:ea typeface="Century Gothic"/>
                <a:cs typeface="Century Gothic"/>
              </a:rPr>
              <a:t>NEXT-TIME ACTION · 2 MIN</a:t>
            </a:r>
          </a:p>
        </p:txBody>
      </p:sp>
      <p:sp>
        <p:nvSpPr>
          <p:cNvPr id="11" name="Rectangle: Rounded Corners 10">
            <a:extLst xmlns:a="http://schemas.openxmlformats.org/drawingml/2006/main">
              <a:ext uri="{FF2B5EF4-FFF2-40B4-BE49-F238E27FC236}">
                <a16:creationId xmlns:a16="http://schemas.microsoft.com/office/drawing/2014/main" id="{5BD9C971-33FB-E480-17D9-2B89B2A55D80}"/>
              </a:ext>
            </a:extLst>
          </p:cNvPr>
          <p:cNvSpPr>
            <a:spLocks xmlns:a="http://schemas.openxmlformats.org/drawingml/2006/main" noGrp="1"/>
          </p:cNvSpPr>
          <p:nvPr/>
        </p:nvSpPr>
        <p:spPr>
          <a:xfrm xmlns:a="http://schemas.openxmlformats.org/drawingml/2006/main" rot="0" flipH="0" flipV="0">
            <a:off x="457200" y="1390650"/>
            <a:ext cx="5048250" cy="4838700"/>
          </a:xfrm>
          <a:prstGeom xmlns:a="http://schemas.openxmlformats.org/drawingml/2006/main" prst="roundRect">
            <a:avLst>
              <a:gd name="adj" fmla="val 4724"/>
            </a:avLst>
          </a:prstGeom>
          <a:solidFill xmlns:a="http://schemas.openxmlformats.org/drawingml/2006/main">
            <a:srgbClr val="FFFDF8"/>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209550" tIns="190500" rIns="209550" bIns="171450" anchor="ctr">
            <a:normAutofit fontScale="100000"/>
          </a:bodyPr>
          <a:lstStyle xmlns:a="http://schemas.openxmlformats.org/drawingml/2006/main"/>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One instruction to your future self</a:t>
            </a:r>
          </a:p>
          <a:p xmlns:a="http://schemas.openxmlformats.org/drawingml/2006/main">
            <a:pPr marL="0" indent="0">
              <a:spcBef>
                <a:spcPts val="0"/>
              </a:spcBef>
              <a:spcAft>
                <a:spcPts val="0"/>
              </a:spcAft>
              <a:buNone/>
            </a:pPr>
            <a:r>
              <a:t/>
            </a:r>
          </a:p>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Complete: ‘When I see a c question, I will…’ or ‘When I see a d qualifier, I will…’</a:t>
            </a:r>
          </a:p>
        </p:txBody>
      </p:sp>
      <p:sp>
        <p:nvSpPr>
          <p:cNvPr id="13" name="Rectangle: Rounded Corners 12">
            <a:extLst xmlns:a="http://schemas.openxmlformats.org/drawingml/2006/main">
              <a:ext uri="{FF2B5EF4-FFF2-40B4-BE49-F238E27FC236}">
                <a16:creationId xmlns:a16="http://schemas.microsoft.com/office/drawing/2014/main" id="{752BB218-F46A-FD2E-CAE2-E0BA44C9E545}"/>
              </a:ext>
            </a:extLst>
          </p:cNvPr>
          <p:cNvSpPr>
            <a:spLocks xmlns:a="http://schemas.openxmlformats.org/drawingml/2006/main" noGrp="1"/>
          </p:cNvSpPr>
          <p:nvPr/>
        </p:nvSpPr>
        <p:spPr>
          <a:xfrm xmlns:a="http://schemas.openxmlformats.org/drawingml/2006/main" rot="0" flipH="0" flipV="0">
            <a:off x="6096000" y="838200"/>
            <a:ext cx="2762250" cy="552450"/>
          </a:xfrm>
          <a:prstGeom xmlns:a="http://schemas.openxmlformats.org/drawingml/2006/main" prst="roundRect">
            <a:avLst>
              <a:gd name="adj" fmla="val 50000"/>
            </a:avLst>
          </a:prstGeom>
          <a:solidFill xmlns:a="http://schemas.openxmlformats.org/drawingml/2006/main">
            <a:srgbClr val="47A3FF"/>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425" b="1">
                <a:solidFill>
                  <a:srgbClr val="111111"/>
                </a:solidFill>
                <a:latin typeface="Century Gothic"/>
                <a:ea typeface="Century Gothic"/>
                <a:cs typeface="Century Gothic"/>
              </a:defRPr>
            </a:pPr>
            <a:r>
              <a:rPr sz="1425" b="1">
                <a:solidFill>
                  <a:srgbClr val="111111"/>
                </a:solidFill>
                <a:latin typeface="Century Gothic"/>
                <a:ea typeface="Century Gothic"/>
                <a:cs typeface="Century Gothic"/>
              </a:rPr>
              <a:t>KEEP THIS</a:t>
            </a:r>
          </a:p>
        </p:txBody>
      </p:sp>
      <p:sp>
        <p:nvSpPr>
          <p:cNvPr id="14" name="Rectangle: Rounded Corners 13">
            <a:extLst xmlns:a="http://schemas.openxmlformats.org/drawingml/2006/main">
              <a:ext uri="{FF2B5EF4-FFF2-40B4-BE49-F238E27FC236}">
                <a16:creationId xmlns:a16="http://schemas.microsoft.com/office/drawing/2014/main" id="{1166BE92-D4D1-050D-D692-A3C8161B521E}"/>
              </a:ext>
            </a:extLst>
          </p:cNvPr>
          <p:cNvSpPr>
            <a:spLocks xmlns:a="http://schemas.openxmlformats.org/drawingml/2006/main" noGrp="1"/>
          </p:cNvSpPr>
          <p:nvPr/>
        </p:nvSpPr>
        <p:spPr>
          <a:xfrm xmlns:a="http://schemas.openxmlformats.org/drawingml/2006/main" rot="0" flipH="0" flipV="0">
            <a:off x="6096000" y="1257300"/>
            <a:ext cx="5619750" cy="1123950"/>
          </a:xfrm>
          <a:prstGeom xmlns:a="http://schemas.openxmlformats.org/drawingml/2006/main" prst="roundRect">
            <a:avLst>
              <a:gd name="adj" fmla="val 13559"/>
            </a:avLst>
          </a:prstGeom>
          <a:solidFill xmlns:a="http://schemas.openxmlformats.org/drawingml/2006/main">
            <a:srgbClr val="FFFFFF">
              <a:alpha val="90980"/>
            </a:srgbClr>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71450" tIns="114300" rIns="171450" bIns="114300" anchor="ctr">
            <a:normAutofit fontScale="100000"/>
          </a:bodyPr>
          <a:lstStyle xmlns:a="http://schemas.openxmlformats.org/drawingml/2006/main"/>
          <a:p xmlns:a="http://schemas.openxmlformats.org/drawingml/2006/main">
            <a:pPr marL="0" indent="0" algn="l">
              <a:lnSpc>
                <a:spcPct val="96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STRONG ACTIONS  identify both religious traditions; interpret authority; test the qualifier; compare criteria; justify the condition.</a:t>
            </a:r>
          </a:p>
        </p:txBody>
      </p:sp>
      <p:sp>
        <p:nvSpPr>
          <p:cNvPr id="16" name="Rectangle: Rounded Corners 15">
            <a:extLst xmlns:a="http://schemas.openxmlformats.org/drawingml/2006/main">
              <a:ext uri="{FF2B5EF4-FFF2-40B4-BE49-F238E27FC236}">
                <a16:creationId xmlns:a16="http://schemas.microsoft.com/office/drawing/2014/main" id="{5DD3AA0D-27C8-1CB0-1C52-8741FBC9E9AE}"/>
              </a:ext>
            </a:extLst>
          </p:cNvPr>
          <p:cNvSpPr>
            <a:spLocks xmlns:a="http://schemas.openxmlformats.org/drawingml/2006/main" noGrp="1"/>
          </p:cNvSpPr>
          <p:nvPr/>
        </p:nvSpPr>
        <p:spPr>
          <a:xfrm xmlns:a="http://schemas.openxmlformats.org/drawingml/2006/main" rot="0" flipH="0" flipV="0">
            <a:off x="6096000" y="2647950"/>
            <a:ext cx="2762250" cy="533400"/>
          </a:xfrm>
          <a:prstGeom xmlns:a="http://schemas.openxmlformats.org/drawingml/2006/main" prst="roundRect">
            <a:avLst>
              <a:gd name="adj" fmla="val 50000"/>
            </a:avLst>
          </a:prstGeom>
          <a:solidFill xmlns:a="http://schemas.openxmlformats.org/drawingml/2006/main">
            <a:srgbClr val="884DFF"/>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425" b="1">
                <a:solidFill>
                  <a:srgbClr val="111111"/>
                </a:solidFill>
                <a:latin typeface="Century Gothic"/>
                <a:ea typeface="Century Gothic"/>
                <a:cs typeface="Century Gothic"/>
              </a:defRPr>
            </a:pPr>
            <a:r>
              <a:rPr sz="1425" b="1">
                <a:solidFill>
                  <a:srgbClr val="111111"/>
                </a:solidFill>
                <a:latin typeface="Century Gothic"/>
                <a:ea typeface="Century Gothic"/>
                <a:cs typeface="Century Gothic"/>
              </a:rPr>
              <a:t>OUTPUT &amp; STOP</a:t>
            </a:r>
          </a:p>
        </p:txBody>
      </p:sp>
      <p:sp>
        <p:nvSpPr>
          <p:cNvPr id="17" name="Rectangle: Rounded Corners 16">
            <a:extLst xmlns:a="http://schemas.openxmlformats.org/drawingml/2006/main">
              <a:ext uri="{FF2B5EF4-FFF2-40B4-BE49-F238E27FC236}">
                <a16:creationId xmlns:a16="http://schemas.microsoft.com/office/drawing/2014/main" id="{3DFB9B42-FA01-3734-9C95-E499AE1913E9}"/>
              </a:ext>
            </a:extLst>
          </p:cNvPr>
          <p:cNvSpPr>
            <a:spLocks xmlns:a="http://schemas.openxmlformats.org/drawingml/2006/main" noGrp="1"/>
          </p:cNvSpPr>
          <p:nvPr/>
        </p:nvSpPr>
        <p:spPr>
          <a:xfrm xmlns:a="http://schemas.openxmlformats.org/drawingml/2006/main" rot="0" flipH="0" flipV="0">
            <a:off x="6096000" y="3067050"/>
            <a:ext cx="5619750" cy="3162300"/>
          </a:xfrm>
          <a:prstGeom xmlns:a="http://schemas.openxmlformats.org/drawingml/2006/main" prst="roundRect">
            <a:avLst>
              <a:gd name="adj" fmla="val 7229"/>
            </a:avLst>
          </a:prstGeom>
          <a:solidFill xmlns:a="http://schemas.openxmlformats.org/drawingml/2006/main">
            <a:srgbClr val="FFFDF8"/>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209550" tIns="171450" rIns="209550" bIns="171450" anchor="ctr">
            <a:normAutofit fontScale="100000"/>
          </a:bodyPr>
          <a:lstStyle xmlns:a="http://schemas.openxmlformats.org/drawingml/2006/main"/>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OUTPUT  One specific next-time action.</a:t>
            </a:r>
          </a:p>
          <a:p xmlns:a="http://schemas.openxmlformats.org/drawingml/2006/main">
            <a:pPr marL="0" indent="0">
              <a:spcBef>
                <a:spcPts val="0"/>
              </a:spcBef>
              <a:spcAft>
                <a:spcPts val="0"/>
              </a:spcAft>
              <a:buNone/>
            </a:pPr>
            <a:r>
              <a:t/>
            </a:r>
          </a:p>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STOP  A teacher could see whether you followed it.</a:t>
            </a:r>
          </a:p>
        </p:txBody>
      </p:sp>
      <p:sp>
        <p:nvSpPr>
          <p:cNvPr id="18" name="progress-base">
            <a:extLst xmlns:a="http://schemas.openxmlformats.org/drawingml/2006/main">
              <a:ext uri="{FF2B5EF4-FFF2-40B4-BE49-F238E27FC236}">
                <a16:creationId xmlns:a16="http://schemas.microsoft.com/office/drawing/2014/main" id="{3D2071AF-7D7C-4FD8-A1EB-561CDF3D1CEC}"/>
              </a:ext>
            </a:extLst>
          </p:cNvPr>
          <p:cNvSpPr>
            <a:spLocks xmlns:a="http://schemas.openxmlformats.org/drawingml/2006/main" noGrp="1"/>
          </p:cNvSpPr>
          <p:nvPr/>
        </p:nvSpPr>
        <p:spPr>
          <a:xfrm xmlns:a="http://schemas.openxmlformats.org/drawingml/2006/main">
            <a:off x="0" y="6800850"/>
            <a:ext cx="12192000" cy="57150"/>
          </a:xfrm>
          <a:prstGeom xmlns:a="http://schemas.openxmlformats.org/drawingml/2006/main" prst="rect">
            <a:avLst/>
          </a:prstGeom>
          <a:solidFill xmlns:a="http://schemas.openxmlformats.org/drawingml/2006/main">
            <a:srgbClr val="C8BFD2"/>
          </a:solidFill>
          <a:ln xmlns:a="http://schemas.openxmlformats.org/drawingml/2006/main" w="0">
            <a:noFill/>
            <a:prstDash val="solid"/>
          </a:ln>
        </p:spPr>
      </p:sp>
      <p:sp>
        <p:nvSpPr>
          <p:cNvPr id="19" name="progress-active">
            <a:extLst xmlns:a="http://schemas.openxmlformats.org/drawingml/2006/main">
              <a:ext uri="{FF2B5EF4-FFF2-40B4-BE49-F238E27FC236}">
                <a16:creationId xmlns:a16="http://schemas.microsoft.com/office/drawing/2014/main" id="{50756E70-621A-4E98-9E33-77AA48BF73C5}"/>
              </a:ext>
            </a:extLst>
          </p:cNvPr>
          <p:cNvSpPr>
            <a:spLocks xmlns:a="http://schemas.openxmlformats.org/drawingml/2006/main" noGrp="1"/>
          </p:cNvSpPr>
          <p:nvPr/>
        </p:nvSpPr>
        <p:spPr>
          <a:xfrm xmlns:a="http://schemas.openxmlformats.org/drawingml/2006/main">
            <a:off x="0" y="6800850"/>
            <a:ext cx="12192000" cy="57150"/>
          </a:xfrm>
          <a:prstGeom xmlns:a="http://schemas.openxmlformats.org/drawingml/2006/main" prst="rect">
            <a:avLst/>
          </a:prstGeom>
          <a:solidFill xmlns:a="http://schemas.openxmlformats.org/drawingml/2006/main">
            <a:srgbClr val="884DFF"/>
          </a:solidFill>
          <a:ln xmlns:a="http://schemas.openxmlformats.org/drawingml/2006/main" w="0">
            <a:noFill/>
            <a:prstDash val="solid"/>
          </a:ln>
        </p:spPr>
      </p:sp>
    </p:spTree>
    <p:extLst>
      <p:ext uri="{BB962C8B-B14F-4D97-AF65-F5344CB8AC3E}">
        <p14:creationId xmlns:p14="http://schemas.microsoft.com/office/powerpoint/2010/main" val="2740671384"/>
      </p:ext>
    </p:extLst>
  </p:cSld>
</p:sld>
</file>

<file path=ppt/slides/slide2.xml><?xml version="1.0" encoding="utf-8"?>
<p:sld xmlns:p="http://schemas.openxmlformats.org/presentationml/2006/main">
  <p:cSld>
    <p:bg>
      <p:bgPr>
        <a:gradFill xmlns:a="http://schemas.openxmlformats.org/drawingml/2006/main">
          <a:gsLst>
            <a:gs pos="0">
              <a:srgbClr val="F7F2FA"/>
            </a:gs>
            <a:gs pos="100000">
              <a:srgbClr val="EAE2F3"/>
            </a:gs>
          </a:gsLst>
          <a:lin ang="8700000"/>
        </a:gradFill>
      </p:bgPr>
    </p:bg>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3DC21944-6610-E1E8-754B-72CEAAD9EAF2}"/>
              </a:ext>
            </a:extLst>
          </p:cNvPr>
          <p:cNvSpPr>
            <a:spLocks xmlns:a="http://schemas.openxmlformats.org/drawingml/2006/main" noGrp="1"/>
          </p:cNvSpPr>
          <p:nvPr>
            <p:ph type="title" idx="0"/>
          </p:nvPr>
        </p:nvSpPr>
        <p:spPr>
          <a:xfrm xmlns:a="http://schemas.openxmlformats.org/drawingml/2006/main" rot="0">
            <a:off x="457200" y="171450"/>
            <a:ext cx="8858250" cy="590550"/>
          </a:xfrm>
        </p:spPr>
        <p:txBody>
          <a:bodyPr xmlns:a="http://schemas.openxmlformats.org/drawingml/2006/main" lIns="0" tIns="0" rIns="38100" bIns="0" anchor="ctr">
            <a:normAutofit fontScale="100000"/>
          </a:bodyPr>
          <a:lstStyle xmlns:a="http://schemas.openxmlformats.org/drawingml/2006/main"/>
          <a:p xmlns:a="http://schemas.openxmlformats.org/drawingml/2006/main">
            <a:pPr marL="0" indent="0" algn="l">
              <a:spcBef>
                <a:spcPts val="0"/>
              </a:spcBef>
              <a:spcAft>
                <a:spcPts val="0"/>
              </a:spcAft>
              <a:buNone/>
              <a:defRPr sz="2100" b="1">
                <a:solidFill>
                  <a:srgbClr val="18314D"/>
                </a:solidFill>
                <a:latin typeface="Century Gothic"/>
                <a:ea typeface="Century Gothic"/>
                <a:cs typeface="Century Gothic"/>
              </a:defRPr>
            </a:pPr>
            <a:r>
              <a:rPr sz="2100" b="1">
                <a:solidFill>
                  <a:srgbClr val="18314D"/>
                </a:solidFill>
                <a:latin typeface="Century Gothic"/>
                <a:ea typeface="Century Gothic"/>
                <a:cs typeface="Century Gothic"/>
              </a:rPr>
              <a:t>LIFE &amp; DEATH FEEDBACK · Feedback without the score</a:t>
            </a:r>
          </a:p>
        </p:txBody>
      </p:sp>
      <p:sp>
        <p:nvSpPr>
          <p:cNvPr id="7" name="Date Placeholder 6">
            <a:extLst xmlns:a="http://schemas.openxmlformats.org/drawingml/2006/main">
              <a:ext uri="{FF2B5EF4-FFF2-40B4-BE49-F238E27FC236}">
                <a16:creationId xmlns:a16="http://schemas.microsoft.com/office/drawing/2014/main" id="{EF3B09C2-7FAF-028E-C553-BEEDDE2EE712}"/>
              </a:ext>
            </a:extLst>
          </p:cNvPr>
          <p:cNvSpPr>
            <a:spLocks xmlns:a="http://schemas.openxmlformats.org/drawingml/2006/main" noGrp="1"/>
          </p:cNvSpPr>
          <p:nvPr>
            <p:ph type="dt" idx="10"/>
          </p:nvPr>
        </p:nvSpPr>
        <p:spPr>
          <a:xfrm xmlns:a="http://schemas.openxmlformats.org/drawingml/2006/main" rot="0">
            <a:off x="10001250" y="171450"/>
            <a:ext cx="1695450" cy="26670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16/08/2026</a:t>
            </a:r>
          </a:p>
        </p:txBody>
      </p:sp>
      <p:sp>
        <p:nvSpPr>
          <p:cNvPr id="8" name="Footer Placeholder 7">
            <a:extLst xmlns:a="http://schemas.openxmlformats.org/drawingml/2006/main">
              <a:ext uri="{FF2B5EF4-FFF2-40B4-BE49-F238E27FC236}">
                <a16:creationId xmlns:a16="http://schemas.microsoft.com/office/drawing/2014/main" id="{3219CE3F-4C87-BC27-1B62-DFE3F9C0D798}"/>
              </a:ext>
            </a:extLst>
          </p:cNvPr>
          <p:cNvSpPr>
            <a:spLocks xmlns:a="http://schemas.openxmlformats.org/drawingml/2006/main" noGrp="1"/>
          </p:cNvSpPr>
          <p:nvPr>
            <p:ph type="ftr" idx="11"/>
          </p:nvPr>
        </p:nvSpPr>
        <p:spPr>
          <a:xfrm xmlns:a="http://schemas.openxmlformats.org/drawingml/2006/main" rot="0">
            <a:off x="457200" y="6438900"/>
            <a:ext cx="409575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l">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C1-LAD | FEEDBACK | REPAIR</a:t>
            </a:r>
          </a:p>
        </p:txBody>
      </p:sp>
      <p:sp>
        <p:nvSpPr>
          <p:cNvPr id="9" name="Slide Number Placeholder 8">
            <a:extLst xmlns:a="http://schemas.openxmlformats.org/drawingml/2006/main">
              <a:ext uri="{FF2B5EF4-FFF2-40B4-BE49-F238E27FC236}">
                <a16:creationId xmlns:a16="http://schemas.microsoft.com/office/drawing/2014/main" id="{42A79A11-85FD-2C3D-C9BE-CAE6B6F3EC26}"/>
              </a:ext>
            </a:extLst>
          </p:cNvPr>
          <p:cNvSpPr>
            <a:spLocks xmlns:a="http://schemas.openxmlformats.org/drawingml/2006/main" noGrp="1"/>
          </p:cNvSpPr>
          <p:nvPr>
            <p:ph type="sldNum" idx="12"/>
          </p:nvPr>
        </p:nvSpPr>
        <p:spPr>
          <a:xfrm xmlns:a="http://schemas.openxmlformats.org/drawingml/2006/main" rot="0">
            <a:off x="10858500" y="6438900"/>
            <a:ext cx="83820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2 / 12</a:t>
            </a:r>
          </a:p>
        </p:txBody>
      </p:sp>
      <p:sp>
        <p:nvSpPr>
          <p:cNvPr id="11" name="Rectangle: Rounded Corners 10">
            <a:extLst xmlns:a="http://schemas.openxmlformats.org/drawingml/2006/main">
              <a:ext uri="{FF2B5EF4-FFF2-40B4-BE49-F238E27FC236}">
                <a16:creationId xmlns:a16="http://schemas.microsoft.com/office/drawing/2014/main" id="{080CB548-81FB-FB00-4A08-F0C434EA1DB5}"/>
              </a:ext>
            </a:extLst>
          </p:cNvPr>
          <p:cNvSpPr>
            <a:spLocks xmlns:a="http://schemas.openxmlformats.org/drawingml/2006/main" noGrp="1"/>
          </p:cNvSpPr>
          <p:nvPr/>
        </p:nvSpPr>
        <p:spPr>
          <a:xfrm xmlns:a="http://schemas.openxmlformats.org/drawingml/2006/main" rot="0" flipH="0" flipV="0">
            <a:off x="6096000" y="857250"/>
            <a:ext cx="2571750" cy="533400"/>
          </a:xfrm>
          <a:prstGeom xmlns:a="http://schemas.openxmlformats.org/drawingml/2006/main" prst="roundRect">
            <a:avLst>
              <a:gd name="adj" fmla="val 50000"/>
            </a:avLst>
          </a:prstGeom>
          <a:solidFill xmlns:a="http://schemas.openxmlformats.org/drawingml/2006/main">
            <a:srgbClr val="C5A84E"/>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575" b="1">
                <a:solidFill>
                  <a:srgbClr val="111111"/>
                </a:solidFill>
                <a:latin typeface="Century Gothic"/>
                <a:ea typeface="Century Gothic"/>
                <a:cs typeface="Century Gothic"/>
              </a:defRPr>
            </a:pPr>
            <a:r>
              <a:rPr sz="1575" b="1">
                <a:solidFill>
                  <a:srgbClr val="111111"/>
                </a:solidFill>
                <a:latin typeface="Century Gothic"/>
                <a:ea typeface="Century Gothic"/>
                <a:cs typeface="Century Gothic"/>
              </a:rPr>
              <a:t>STARTER · 5 MIN</a:t>
            </a:r>
          </a:p>
        </p:txBody>
      </p:sp>
      <p:sp>
        <p:nvSpPr>
          <p:cNvPr id="12" name="Rectangle: Rounded Corners 11">
            <a:extLst xmlns:a="http://schemas.openxmlformats.org/drawingml/2006/main">
              <a:ext uri="{FF2B5EF4-FFF2-40B4-BE49-F238E27FC236}">
                <a16:creationId xmlns:a16="http://schemas.microsoft.com/office/drawing/2014/main" id="{F4D80339-1288-F220-44DB-826DE2C178D0}"/>
              </a:ext>
            </a:extLst>
          </p:cNvPr>
          <p:cNvSpPr>
            <a:spLocks xmlns:a="http://schemas.openxmlformats.org/drawingml/2006/main" noGrp="1"/>
          </p:cNvSpPr>
          <p:nvPr/>
        </p:nvSpPr>
        <p:spPr>
          <a:xfrm xmlns:a="http://schemas.openxmlformats.org/drawingml/2006/main" rot="0" flipH="0" flipV="0">
            <a:off x="6096000" y="1257300"/>
            <a:ext cx="5619750" cy="2247900"/>
          </a:xfrm>
          <a:prstGeom xmlns:a="http://schemas.openxmlformats.org/drawingml/2006/main" prst="roundRect">
            <a:avLst>
              <a:gd name="adj" fmla="val 10169"/>
            </a:avLst>
          </a:prstGeom>
          <a:solidFill xmlns:a="http://schemas.openxmlformats.org/drawingml/2006/main">
            <a:srgbClr val="FFFDF8"/>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209550" tIns="171450" rIns="209550" bIns="171450" anchor="ctr">
            <a:normAutofit fontScale="100000"/>
          </a:bodyPr>
          <a:lstStyle xmlns:a="http://schemas.openxmlformats.org/drawingml/2006/main"/>
          <a:p xmlns:a="http://schemas.openxmlformats.org/drawingml/2006/main">
            <a:pPr marL="0" indent="0" algn="l">
              <a:lnSpc>
                <a:spcPct val="100000"/>
              </a:lnSpc>
              <a:spcBef>
                <a:spcPts val="0"/>
              </a:spcBef>
              <a:spcAft>
                <a:spcPts val="0"/>
              </a:spcAft>
              <a:buNone/>
              <a:defRPr sz="1650">
                <a:solidFill>
                  <a:srgbClr val="111111"/>
                </a:solidFill>
                <a:latin typeface="Aptos"/>
                <a:ea typeface="Aptos"/>
                <a:cs typeface="Aptos"/>
              </a:defRPr>
            </a:pPr>
            <a:r>
              <a:rPr sz="1650">
                <a:solidFill>
                  <a:srgbClr val="111111"/>
                </a:solidFill>
                <a:latin typeface="Aptos"/>
                <a:ea typeface="Aptos"/>
                <a:cs typeface="Aptos"/>
              </a:rPr>
              <a:t>From memory, list three things a strong c answer must do and three things a strong d answer must do. No marks, grades or past response needed.</a:t>
            </a:r>
          </a:p>
        </p:txBody>
      </p:sp>
      <p:sp>
        <p:nvSpPr>
          <p:cNvPr id="14" name="Rectangle: Rounded Corners 13">
            <a:extLst xmlns:a="http://schemas.openxmlformats.org/drawingml/2006/main">
              <a:ext uri="{FF2B5EF4-FFF2-40B4-BE49-F238E27FC236}">
                <a16:creationId xmlns:a16="http://schemas.microsoft.com/office/drawing/2014/main" id="{4AFDCC60-BDDB-6E89-89D8-18065DA97B17}"/>
              </a:ext>
            </a:extLst>
          </p:cNvPr>
          <p:cNvSpPr>
            <a:spLocks xmlns:a="http://schemas.openxmlformats.org/drawingml/2006/main" noGrp="1"/>
          </p:cNvSpPr>
          <p:nvPr/>
        </p:nvSpPr>
        <p:spPr>
          <a:xfrm xmlns:a="http://schemas.openxmlformats.org/drawingml/2006/main" rot="0" flipH="0" flipV="0">
            <a:off x="6096000" y="3762375"/>
            <a:ext cx="2857500" cy="533400"/>
          </a:xfrm>
          <a:prstGeom xmlns:a="http://schemas.openxmlformats.org/drawingml/2006/main" prst="roundRect">
            <a:avLst>
              <a:gd name="adj" fmla="val 50000"/>
            </a:avLst>
          </a:prstGeom>
          <a:solidFill xmlns:a="http://schemas.openxmlformats.org/drawingml/2006/main">
            <a:srgbClr val="7ABC32"/>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425" b="1">
                <a:solidFill>
                  <a:srgbClr val="111111"/>
                </a:solidFill>
                <a:latin typeface="Century Gothic"/>
                <a:ea typeface="Century Gothic"/>
                <a:cs typeface="Century Gothic"/>
              </a:defRPr>
            </a:pPr>
            <a:r>
              <a:rPr sz="1425" b="1">
                <a:solidFill>
                  <a:srgbClr val="111111"/>
                </a:solidFill>
                <a:latin typeface="Century Gothic"/>
                <a:ea typeface="Century Gothic"/>
                <a:cs typeface="Century Gothic"/>
              </a:rPr>
              <a:t>ACCESS · OUTPUT · STOP</a:t>
            </a:r>
          </a:p>
        </p:txBody>
      </p:sp>
      <p:sp>
        <p:nvSpPr>
          <p:cNvPr id="15" name="Rectangle: Rounded Corners 14">
            <a:extLst xmlns:a="http://schemas.openxmlformats.org/drawingml/2006/main">
              <a:ext uri="{FF2B5EF4-FFF2-40B4-BE49-F238E27FC236}">
                <a16:creationId xmlns:a16="http://schemas.microsoft.com/office/drawing/2014/main" id="{6995697E-C28E-8522-9EFD-54951D6D9D63}"/>
              </a:ext>
            </a:extLst>
          </p:cNvPr>
          <p:cNvSpPr>
            <a:spLocks xmlns:a="http://schemas.openxmlformats.org/drawingml/2006/main" noGrp="1"/>
          </p:cNvSpPr>
          <p:nvPr/>
        </p:nvSpPr>
        <p:spPr>
          <a:xfrm xmlns:a="http://schemas.openxmlformats.org/drawingml/2006/main" rot="0" flipH="0" flipV="0">
            <a:off x="6096000" y="4171950"/>
            <a:ext cx="5619750" cy="1981200"/>
          </a:xfrm>
          <a:prstGeom xmlns:a="http://schemas.openxmlformats.org/drawingml/2006/main" prst="roundRect">
            <a:avLst>
              <a:gd name="adj" fmla="val 11538"/>
            </a:avLst>
          </a:prstGeom>
          <a:solidFill xmlns:a="http://schemas.openxmlformats.org/drawingml/2006/main">
            <a:srgbClr val="FFFFFF">
              <a:alpha val="90980"/>
            </a:srgbClr>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90500" tIns="133350" rIns="190500" bIns="133350" anchor="ctr">
            <a:normAutofit fontScale="100000"/>
          </a:bodyPr>
          <a:lstStyle xmlns:a="http://schemas.openxmlformats.org/drawingml/2006/main"/>
          <a:p xmlns:a="http://schemas.openxmlformats.org/drawingml/2006/main">
            <a:pPr marL="0" indent="0" algn="l">
              <a:lnSpc>
                <a:spcPct val="98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ACCESS  Think: command, perspectives, authority, development, evaluation, judgement.</a:t>
            </a:r>
          </a:p>
          <a:p xmlns:a="http://schemas.openxmlformats.org/drawingml/2006/main">
            <a:pPr marL="0" indent="0" algn="l">
              <a:lnSpc>
                <a:spcPct val="98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CHALLENGE  Name one requirement unique to Component 1 2d.</a:t>
            </a:r>
          </a:p>
          <a:p xmlns:a="http://schemas.openxmlformats.org/drawingml/2006/main">
            <a:pPr marL="0" indent="0">
              <a:spcBef>
                <a:spcPts val="0"/>
              </a:spcBef>
              <a:spcAft>
                <a:spcPts val="0"/>
              </a:spcAft>
              <a:buNone/>
            </a:pPr>
            <a:r>
              <a:t/>
            </a:r>
          </a:p>
          <a:p xmlns:a="http://schemas.openxmlformats.org/drawingml/2006/main">
            <a:pPr marL="0" indent="0" algn="l">
              <a:lnSpc>
                <a:spcPct val="98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OUTPUT  Two three-item checklists.</a:t>
            </a:r>
          </a:p>
          <a:p xmlns:a="http://schemas.openxmlformats.org/drawingml/2006/main">
            <a:pPr marL="0" indent="0" algn="l">
              <a:lnSpc>
                <a:spcPct val="98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STOP  Each item describes a visible move in the writing.</a:t>
            </a:r>
          </a:p>
        </p:txBody>
      </p:sp>
      <p:sp>
        <p:nvSpPr>
          <p:cNvPr id="16" name="progress-base">
            <a:extLst xmlns:a="http://schemas.openxmlformats.org/drawingml/2006/main">
              <a:ext uri="{FF2B5EF4-FFF2-40B4-BE49-F238E27FC236}">
                <a16:creationId xmlns:a16="http://schemas.microsoft.com/office/drawing/2014/main" id="{230DC2DC-3927-49A4-9287-E0F5DCA04DBC}"/>
              </a:ext>
            </a:extLst>
          </p:cNvPr>
          <p:cNvSpPr>
            <a:spLocks xmlns:a="http://schemas.openxmlformats.org/drawingml/2006/main" noGrp="1"/>
          </p:cNvSpPr>
          <p:nvPr/>
        </p:nvSpPr>
        <p:spPr>
          <a:xfrm xmlns:a="http://schemas.openxmlformats.org/drawingml/2006/main">
            <a:off x="0" y="6800850"/>
            <a:ext cx="12192000" cy="57150"/>
          </a:xfrm>
          <a:prstGeom xmlns:a="http://schemas.openxmlformats.org/drawingml/2006/main" prst="rect">
            <a:avLst/>
          </a:prstGeom>
          <a:solidFill xmlns:a="http://schemas.openxmlformats.org/drawingml/2006/main">
            <a:srgbClr val="C8BFD2"/>
          </a:solidFill>
          <a:ln xmlns:a="http://schemas.openxmlformats.org/drawingml/2006/main" w="0">
            <a:noFill/>
            <a:prstDash val="solid"/>
          </a:ln>
        </p:spPr>
      </p:sp>
      <p:sp>
        <p:nvSpPr>
          <p:cNvPr id="17" name="progress-active">
            <a:extLst xmlns:a="http://schemas.openxmlformats.org/drawingml/2006/main">
              <a:ext uri="{FF2B5EF4-FFF2-40B4-BE49-F238E27FC236}">
                <a16:creationId xmlns:a16="http://schemas.microsoft.com/office/drawing/2014/main" id="{E71B214E-3069-42D6-BDB9-E74DD18D874B}"/>
              </a:ext>
            </a:extLst>
          </p:cNvPr>
          <p:cNvSpPr>
            <a:spLocks xmlns:a="http://schemas.openxmlformats.org/drawingml/2006/main" noGrp="1"/>
          </p:cNvSpPr>
          <p:nvPr/>
        </p:nvSpPr>
        <p:spPr>
          <a:xfrm xmlns:a="http://schemas.openxmlformats.org/drawingml/2006/main">
            <a:off x="0" y="6800850"/>
            <a:ext cx="2028825" cy="57150"/>
          </a:xfrm>
          <a:prstGeom xmlns:a="http://schemas.openxmlformats.org/drawingml/2006/main" prst="rect">
            <a:avLst/>
          </a:prstGeom>
          <a:solidFill xmlns:a="http://schemas.openxmlformats.org/drawingml/2006/main">
            <a:srgbClr val="884DFF"/>
          </a:solidFill>
          <a:ln xmlns:a="http://schemas.openxmlformats.org/drawingml/2006/main" w="0">
            <a:noFill/>
            <a:prstDash val="solid"/>
          </a:ln>
        </p:spPr>
      </p:sp>
      <p:sp>
        <p:nvSpPr>
          <p:cNvPr id="18" name="aims-panel">
            <a:extLst xmlns:a="http://schemas.openxmlformats.org/drawingml/2006/main">
              <a:ext uri="{FF2B5EF4-FFF2-40B4-BE49-F238E27FC236}">
                <a16:creationId xmlns:a16="http://schemas.microsoft.com/office/drawing/2014/main" id="{C450B9DA-0BC4-4AB5-867A-744C942CE8D9}"/>
              </a:ext>
            </a:extLst>
          </p:cNvPr>
          <p:cNvSpPr>
            <a:spLocks xmlns:a="http://schemas.openxmlformats.org/drawingml/2006/main" noGrp="1"/>
          </p:cNvSpPr>
          <p:nvPr/>
        </p:nvSpPr>
        <p:spPr>
          <a:xfrm xmlns:a="http://schemas.openxmlformats.org/drawingml/2006/main">
            <a:off x="457200" y="1181100"/>
            <a:ext cx="5048250" cy="4972050"/>
          </a:xfrm>
          <a:prstGeom xmlns:a="http://schemas.openxmlformats.org/drawingml/2006/main" prst="roundRect">
            <a:avLst>
              <a:gd name="adj" fmla="val 4598"/>
            </a:avLst>
          </a:prstGeom>
          <a:gradFill xmlns:a="http://schemas.openxmlformats.org/drawingml/2006/main">
            <a:gsLst>
              <a:gs pos="0">
                <a:srgbClr val="18314D"/>
              </a:gs>
              <a:gs pos="100000">
                <a:srgbClr val="884DFF"/>
              </a:gs>
            </a:gsLst>
            <a:lin ang="8700000"/>
          </a:gradFill>
          <a:ln xmlns:a="http://schemas.openxmlformats.org/drawingml/2006/main" w="19050">
            <a:solidFill>
              <a:srgbClr val="884DFF"/>
            </a:solidFill>
            <a:prstDash val="solid"/>
          </a:ln>
        </p:spPr>
        <p:txBody>
          <a:bodyPr xmlns:a="http://schemas.openxmlformats.org/drawingml/2006/main" lIns="304800" tIns="266700" rIns="304800" bIns="266700" anchor="ctr">
            <a:normAutofit fontScale="100000"/>
          </a:bodyPr>
          <a:lstStyle xmlns:a="http://schemas.openxmlformats.org/drawingml/2006/main"/>
          <a:p xmlns:a="http://schemas.openxmlformats.org/drawingml/2006/main">
            <a:pPr algn="l">
              <a:lnSpc>
                <a:spcPct val="100000"/>
              </a:lnSpc>
              <a:buNone/>
              <a:defRPr sz="1875">
                <a:solidFill>
                  <a:srgbClr val="FFFFFF"/>
                </a:solidFill>
                <a:latin typeface="Aptos"/>
                <a:ea typeface="Aptos"/>
                <a:cs typeface="Aptos"/>
              </a:defRPr>
            </a:pPr>
            <a:r>
              <a:rPr sz="1875">
                <a:solidFill>
                  <a:srgbClr val="FFFFFF"/>
                </a:solidFill>
                <a:latin typeface="Aptos"/>
                <a:ea typeface="Aptos"/>
                <a:cs typeface="Aptos"/>
              </a:rPr>
              <a:t>TODAY</a:t>
            </a:r>
          </a:p>
          <a:p xmlns:a="http://schemas.openxmlformats.org/drawingml/2006/main">
            <a:r>
              <a:t/>
            </a:r>
          </a:p>
          <a:p xmlns:a="http://schemas.openxmlformats.org/drawingml/2006/main">
            <a:pPr algn="l">
              <a:lnSpc>
                <a:spcPct val="100000"/>
              </a:lnSpc>
              <a:buNone/>
              <a:defRPr sz="1875">
                <a:solidFill>
                  <a:srgbClr val="FFFFFF"/>
                </a:solidFill>
                <a:latin typeface="Aptos"/>
                <a:ea typeface="Aptos"/>
                <a:cs typeface="Aptos"/>
              </a:defRPr>
            </a:pPr>
            <a:r>
              <a:rPr sz="1875">
                <a:solidFill>
                  <a:srgbClr val="FFFFFF"/>
                </a:solidFill>
                <a:latin typeface="Aptos"/>
                <a:ea typeface="Aptos"/>
                <a:cs typeface="Aptos"/>
              </a:rPr>
              <a:t>1  Diagnose the first move that limits an answer.</a:t>
            </a:r>
          </a:p>
          <a:p xmlns:a="http://schemas.openxmlformats.org/drawingml/2006/main">
            <a:r>
              <a:t/>
            </a:r>
          </a:p>
          <a:p xmlns:a="http://schemas.openxmlformats.org/drawingml/2006/main">
            <a:pPr algn="l">
              <a:lnSpc>
                <a:spcPct val="100000"/>
              </a:lnSpc>
              <a:buNone/>
              <a:defRPr sz="1875">
                <a:solidFill>
                  <a:srgbClr val="FFFFFF"/>
                </a:solidFill>
                <a:latin typeface="Aptos"/>
                <a:ea typeface="Aptos"/>
                <a:cs typeface="Aptos"/>
              </a:defRPr>
            </a:pPr>
            <a:r>
              <a:rPr sz="1875">
                <a:solidFill>
                  <a:srgbClr val="FFFFFF"/>
                </a:solidFill>
                <a:latin typeface="Aptos"/>
                <a:ea typeface="Aptos"/>
                <a:cs typeface="Aptos"/>
              </a:rPr>
              <a:t>2  Repair that precise move rather than rewriting everything.</a:t>
            </a:r>
          </a:p>
          <a:p xmlns:a="http://schemas.openxmlformats.org/drawingml/2006/main">
            <a:r>
              <a:t/>
            </a:r>
          </a:p>
          <a:p xmlns:a="http://schemas.openxmlformats.org/drawingml/2006/main">
            <a:pPr algn="l">
              <a:lnSpc>
                <a:spcPct val="100000"/>
              </a:lnSpc>
              <a:buNone/>
              <a:defRPr sz="1875">
                <a:solidFill>
                  <a:srgbClr val="FFFFFF"/>
                </a:solidFill>
                <a:latin typeface="Aptos"/>
                <a:ea typeface="Aptos"/>
                <a:cs typeface="Aptos"/>
              </a:defRPr>
            </a:pPr>
            <a:r>
              <a:rPr sz="1875">
                <a:solidFill>
                  <a:srgbClr val="FFFFFF"/>
                </a:solidFill>
                <a:latin typeface="Aptos"/>
                <a:ea typeface="Aptos"/>
                <a:cs typeface="Aptos"/>
              </a:rPr>
              <a:t>3  Prove the repair on a changed question.</a:t>
            </a:r>
          </a:p>
        </p:txBody>
      </p:sp>
    </p:spTree>
    <p:extLst>
      <p:ext uri="{BB962C8B-B14F-4D97-AF65-F5344CB8AC3E}">
        <p14:creationId xmlns:p14="http://schemas.microsoft.com/office/powerpoint/2010/main" val="3009553593"/>
      </p:ext>
    </p:extLst>
  </p:cSld>
</p:sld>
</file>

<file path=ppt/slides/slide3.xml><?xml version="1.0" encoding="utf-8"?>
<p:sld xmlns:p="http://schemas.openxmlformats.org/presentationml/2006/main">
  <p:cSld>
    <p:bg>
      <p:bgPr>
        <a:gradFill xmlns:a="http://schemas.openxmlformats.org/drawingml/2006/main">
          <a:gsLst>
            <a:gs pos="0">
              <a:srgbClr val="F7F2FA"/>
            </a:gs>
            <a:gs pos="100000">
              <a:srgbClr val="EAE2F3"/>
            </a:gs>
          </a:gsLst>
          <a:lin ang="8700000"/>
        </a:gradFill>
      </p:bgPr>
    </p:bg>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C30EF85D-A27E-AD30-0D64-B20AE6793DCC}"/>
              </a:ext>
            </a:extLst>
          </p:cNvPr>
          <p:cNvSpPr>
            <a:spLocks xmlns:a="http://schemas.openxmlformats.org/drawingml/2006/main" noGrp="1"/>
          </p:cNvSpPr>
          <p:nvPr>
            <p:ph type="title" idx="0"/>
          </p:nvPr>
        </p:nvSpPr>
        <p:spPr>
          <a:xfrm xmlns:a="http://schemas.openxmlformats.org/drawingml/2006/main" rot="0">
            <a:off x="457200" y="171450"/>
            <a:ext cx="8858250" cy="590550"/>
          </a:xfrm>
        </p:spPr>
        <p:txBody>
          <a:bodyPr xmlns:a="http://schemas.openxmlformats.org/drawingml/2006/main" lIns="0" tIns="0" rIns="38100" bIns="0" anchor="ctr">
            <a:normAutofit fontScale="100000"/>
          </a:bodyPr>
          <a:lstStyle xmlns:a="http://schemas.openxmlformats.org/drawingml/2006/main"/>
          <a:p xmlns:a="http://schemas.openxmlformats.org/drawingml/2006/main">
            <a:pPr marL="0" indent="0" algn="l">
              <a:spcBef>
                <a:spcPts val="0"/>
              </a:spcBef>
              <a:spcAft>
                <a:spcPts val="0"/>
              </a:spcAft>
              <a:buNone/>
              <a:defRPr sz="2100" b="1">
                <a:solidFill>
                  <a:srgbClr val="18314D"/>
                </a:solidFill>
                <a:latin typeface="Century Gothic"/>
                <a:ea typeface="Century Gothic"/>
                <a:cs typeface="Century Gothic"/>
              </a:defRPr>
            </a:pPr>
            <a:r>
              <a:rPr sz="2100" b="1">
                <a:solidFill>
                  <a:srgbClr val="18314D"/>
                </a:solidFill>
                <a:latin typeface="Century Gothic"/>
                <a:ea typeface="Century Gothic"/>
                <a:cs typeface="Century Gothic"/>
              </a:rPr>
              <a:t>LIFE &amp; DEATH FEEDBACK · Name the limiting factor</a:t>
            </a:r>
          </a:p>
        </p:txBody>
      </p:sp>
      <p:sp>
        <p:nvSpPr>
          <p:cNvPr id="7" name="Date Placeholder 6">
            <a:extLst xmlns:a="http://schemas.openxmlformats.org/drawingml/2006/main">
              <a:ext uri="{FF2B5EF4-FFF2-40B4-BE49-F238E27FC236}">
                <a16:creationId xmlns:a16="http://schemas.microsoft.com/office/drawing/2014/main" id="{1F5082FE-9120-B3A7-9224-1842D38BF64F}"/>
              </a:ext>
            </a:extLst>
          </p:cNvPr>
          <p:cNvSpPr>
            <a:spLocks xmlns:a="http://schemas.openxmlformats.org/drawingml/2006/main" noGrp="1"/>
          </p:cNvSpPr>
          <p:nvPr>
            <p:ph type="dt" idx="10"/>
          </p:nvPr>
        </p:nvSpPr>
        <p:spPr>
          <a:xfrm xmlns:a="http://schemas.openxmlformats.org/drawingml/2006/main" rot="0">
            <a:off x="10001250" y="171450"/>
            <a:ext cx="1695450" cy="26670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16/08/2026</a:t>
            </a:r>
          </a:p>
        </p:txBody>
      </p:sp>
      <p:sp>
        <p:nvSpPr>
          <p:cNvPr id="8" name="Footer Placeholder 7">
            <a:extLst xmlns:a="http://schemas.openxmlformats.org/drawingml/2006/main">
              <a:ext uri="{FF2B5EF4-FFF2-40B4-BE49-F238E27FC236}">
                <a16:creationId xmlns:a16="http://schemas.microsoft.com/office/drawing/2014/main" id="{46B3FC67-3C65-D62D-209A-4DC492E1229E}"/>
              </a:ext>
            </a:extLst>
          </p:cNvPr>
          <p:cNvSpPr>
            <a:spLocks xmlns:a="http://schemas.openxmlformats.org/drawingml/2006/main" noGrp="1"/>
          </p:cNvSpPr>
          <p:nvPr>
            <p:ph type="ftr" idx="11"/>
          </p:nvPr>
        </p:nvSpPr>
        <p:spPr>
          <a:xfrm xmlns:a="http://schemas.openxmlformats.org/drawingml/2006/main" rot="0">
            <a:off x="457200" y="6438900"/>
            <a:ext cx="409575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l">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C1-LAD | FEEDBACK | REPAIR</a:t>
            </a:r>
          </a:p>
        </p:txBody>
      </p:sp>
      <p:sp>
        <p:nvSpPr>
          <p:cNvPr id="9" name="Slide Number Placeholder 8">
            <a:extLst xmlns:a="http://schemas.openxmlformats.org/drawingml/2006/main">
              <a:ext uri="{FF2B5EF4-FFF2-40B4-BE49-F238E27FC236}">
                <a16:creationId xmlns:a16="http://schemas.microsoft.com/office/drawing/2014/main" id="{02E25696-DC57-F17C-8E49-9E5AE4797E56}"/>
              </a:ext>
            </a:extLst>
          </p:cNvPr>
          <p:cNvSpPr>
            <a:spLocks xmlns:a="http://schemas.openxmlformats.org/drawingml/2006/main" noGrp="1"/>
          </p:cNvSpPr>
          <p:nvPr>
            <p:ph type="sldNum" idx="12"/>
          </p:nvPr>
        </p:nvSpPr>
        <p:spPr>
          <a:xfrm xmlns:a="http://schemas.openxmlformats.org/drawingml/2006/main" rot="0">
            <a:off x="10858500" y="6438900"/>
            <a:ext cx="83820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3 / 12</a:t>
            </a:r>
          </a:p>
        </p:txBody>
      </p:sp>
      <p:sp>
        <p:nvSpPr>
          <p:cNvPr id="11" name="Rectangle: Rounded Corners 10">
            <a:extLst xmlns:a="http://schemas.openxmlformats.org/drawingml/2006/main">
              <a:ext uri="{FF2B5EF4-FFF2-40B4-BE49-F238E27FC236}">
                <a16:creationId xmlns:a16="http://schemas.microsoft.com/office/drawing/2014/main" id="{356F5765-BF95-F56D-7509-843D5888F858}"/>
              </a:ext>
            </a:extLst>
          </p:cNvPr>
          <p:cNvSpPr>
            <a:spLocks xmlns:a="http://schemas.openxmlformats.org/drawingml/2006/main" noGrp="1"/>
          </p:cNvSpPr>
          <p:nvPr/>
        </p:nvSpPr>
        <p:spPr>
          <a:xfrm xmlns:a="http://schemas.openxmlformats.org/drawingml/2006/main" rot="0" flipH="0" flipV="0">
            <a:off x="6096000" y="857250"/>
            <a:ext cx="3619500" cy="533400"/>
          </a:xfrm>
          <a:prstGeom xmlns:a="http://schemas.openxmlformats.org/drawingml/2006/main" prst="roundRect">
            <a:avLst>
              <a:gd name="adj" fmla="val 50000"/>
            </a:avLst>
          </a:prstGeom>
          <a:solidFill xmlns:a="http://schemas.openxmlformats.org/drawingml/2006/main">
            <a:srgbClr val="47A3FF"/>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425" b="1">
                <a:solidFill>
                  <a:srgbClr val="111111"/>
                </a:solidFill>
                <a:latin typeface="Century Gothic"/>
                <a:ea typeface="Century Gothic"/>
                <a:cs typeface="Century Gothic"/>
              </a:defRPr>
            </a:pPr>
            <a:r>
              <a:rPr sz="1425" b="1">
                <a:solidFill>
                  <a:srgbClr val="111111"/>
                </a:solidFill>
                <a:latin typeface="Century Gothic"/>
                <a:ea typeface="Century Gothic"/>
                <a:cs typeface="Century Gothic"/>
              </a:rPr>
              <a:t>DIAGNOSE · 5 MIN</a:t>
            </a:r>
          </a:p>
        </p:txBody>
      </p:sp>
      <p:sp>
        <p:nvSpPr>
          <p:cNvPr id="12" name="Rectangle: Rounded Corners 11">
            <a:extLst xmlns:a="http://schemas.openxmlformats.org/drawingml/2006/main">
              <a:ext uri="{FF2B5EF4-FFF2-40B4-BE49-F238E27FC236}">
                <a16:creationId xmlns:a16="http://schemas.microsoft.com/office/drawing/2014/main" id="{2B7E06E0-1CBC-FBBB-F342-E2772294BFEF}"/>
              </a:ext>
            </a:extLst>
          </p:cNvPr>
          <p:cNvSpPr>
            <a:spLocks xmlns:a="http://schemas.openxmlformats.org/drawingml/2006/main" noGrp="1"/>
          </p:cNvSpPr>
          <p:nvPr/>
        </p:nvSpPr>
        <p:spPr>
          <a:xfrm xmlns:a="http://schemas.openxmlformats.org/drawingml/2006/main" rot="0" flipH="0" flipV="0">
            <a:off x="6096000" y="1257300"/>
            <a:ext cx="5619750" cy="2400300"/>
          </a:xfrm>
          <a:prstGeom xmlns:a="http://schemas.openxmlformats.org/drawingml/2006/main" prst="roundRect">
            <a:avLst>
              <a:gd name="adj" fmla="val 9524"/>
            </a:avLst>
          </a:prstGeom>
          <a:solidFill xmlns:a="http://schemas.openxmlformats.org/drawingml/2006/main">
            <a:srgbClr val="FFFDF8"/>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209550" tIns="171450" rIns="209550" bIns="171450" anchor="ctr">
            <a:normAutofit fontScale="95616"/>
          </a:bodyPr>
          <a:lstStyle xmlns:a="http://schemas.openxmlformats.org/drawingml/2006/main"/>
          <a:p xmlns:a="http://schemas.openxmlformats.org/drawingml/2006/main">
            <a:pPr marL="0" indent="0" algn="l">
              <a:lnSpc>
                <a:spcPct val="100000"/>
              </a:lnSpc>
              <a:spcBef>
                <a:spcPts val="0"/>
              </a:spcBef>
              <a:spcAft>
                <a:spcPts val="0"/>
              </a:spcAft>
              <a:buNone/>
              <a:defRPr sz="1650">
                <a:solidFill>
                  <a:srgbClr val="111111"/>
                </a:solidFill>
                <a:latin typeface="Aptos"/>
                <a:ea typeface="Aptos"/>
                <a:cs typeface="Aptos"/>
              </a:defRPr>
            </a:pPr>
            <a:r>
              <a:rPr sz="1650">
                <a:solidFill>
                  <a:srgbClr val="111111"/>
                </a:solidFill>
                <a:latin typeface="Aptos"/>
                <a:ea typeface="Aptos"/>
                <a:cs typeface="Aptos"/>
              </a:rPr>
              <a:t>FOCUS  exact object missed</a:t>
            </a:r>
          </a:p>
          <a:p xmlns:a="http://schemas.openxmlformats.org/drawingml/2006/main">
            <a:pPr marL="0" indent="0" algn="l">
              <a:lnSpc>
                <a:spcPct val="100000"/>
              </a:lnSpc>
              <a:spcBef>
                <a:spcPts val="0"/>
              </a:spcBef>
              <a:spcAft>
                <a:spcPts val="0"/>
              </a:spcAft>
              <a:buNone/>
              <a:defRPr sz="1650">
                <a:solidFill>
                  <a:srgbClr val="111111"/>
                </a:solidFill>
                <a:latin typeface="Aptos"/>
                <a:ea typeface="Aptos"/>
                <a:cs typeface="Aptos"/>
              </a:defRPr>
            </a:pPr>
            <a:r>
              <a:rPr sz="1650">
                <a:solidFill>
                  <a:srgbClr val="111111"/>
                </a:solidFill>
                <a:latin typeface="Aptos"/>
                <a:ea typeface="Aptos"/>
                <a:cs typeface="Aptos"/>
              </a:rPr>
              <a:t>KNOWLEDGE  inaccurate or thin</a:t>
            </a:r>
          </a:p>
          <a:p xmlns:a="http://schemas.openxmlformats.org/drawingml/2006/main">
            <a:pPr marL="0" indent="0" algn="l">
              <a:lnSpc>
                <a:spcPct val="100000"/>
              </a:lnSpc>
              <a:spcBef>
                <a:spcPts val="0"/>
              </a:spcBef>
              <a:spcAft>
                <a:spcPts val="0"/>
              </a:spcAft>
              <a:buNone/>
              <a:defRPr sz="1650">
                <a:solidFill>
                  <a:srgbClr val="111111"/>
                </a:solidFill>
                <a:latin typeface="Aptos"/>
                <a:ea typeface="Aptos"/>
                <a:cs typeface="Aptos"/>
              </a:defRPr>
            </a:pPr>
            <a:r>
              <a:rPr sz="1650">
                <a:solidFill>
                  <a:srgbClr val="111111"/>
                </a:solidFill>
                <a:latin typeface="Aptos"/>
                <a:ea typeface="Aptos"/>
                <a:cs typeface="Aptos"/>
              </a:rPr>
              <a:t>COMMAND  description instead of explanation/evaluation</a:t>
            </a:r>
          </a:p>
          <a:p xmlns:a="http://schemas.openxmlformats.org/drawingml/2006/main">
            <a:pPr marL="0" indent="0" algn="l">
              <a:lnSpc>
                <a:spcPct val="100000"/>
              </a:lnSpc>
              <a:spcBef>
                <a:spcPts val="0"/>
              </a:spcBef>
              <a:spcAft>
                <a:spcPts val="0"/>
              </a:spcAft>
              <a:buNone/>
              <a:defRPr sz="1650">
                <a:solidFill>
                  <a:srgbClr val="111111"/>
                </a:solidFill>
                <a:latin typeface="Aptos"/>
                <a:ea typeface="Aptos"/>
                <a:cs typeface="Aptos"/>
              </a:defRPr>
            </a:pPr>
            <a:r>
              <a:rPr sz="1650">
                <a:solidFill>
                  <a:srgbClr val="111111"/>
                </a:solidFill>
                <a:latin typeface="Aptos"/>
                <a:ea typeface="Aptos"/>
                <a:cs typeface="Aptos"/>
              </a:rPr>
              <a:t>DIVERSITY  perspective rule missed</a:t>
            </a:r>
          </a:p>
          <a:p xmlns:a="http://schemas.openxmlformats.org/drawingml/2006/main">
            <a:pPr marL="0" indent="0" algn="l">
              <a:lnSpc>
                <a:spcPct val="100000"/>
              </a:lnSpc>
              <a:spcBef>
                <a:spcPts val="0"/>
              </a:spcBef>
              <a:spcAft>
                <a:spcPts val="0"/>
              </a:spcAft>
              <a:buNone/>
              <a:defRPr sz="1650">
                <a:solidFill>
                  <a:srgbClr val="111111"/>
                </a:solidFill>
                <a:latin typeface="Aptos"/>
                <a:ea typeface="Aptos"/>
                <a:cs typeface="Aptos"/>
              </a:defRPr>
            </a:pPr>
            <a:r>
              <a:rPr sz="1650">
                <a:solidFill>
                  <a:srgbClr val="111111"/>
                </a:solidFill>
                <a:latin typeface="Aptos"/>
                <a:ea typeface="Aptos"/>
                <a:cs typeface="Aptos"/>
              </a:rPr>
              <a:t>AUTHORITY  source dropped in</a:t>
            </a:r>
          </a:p>
          <a:p xmlns:a="http://schemas.openxmlformats.org/drawingml/2006/main">
            <a:pPr marL="0" indent="0" algn="l">
              <a:lnSpc>
                <a:spcPct val="100000"/>
              </a:lnSpc>
              <a:spcBef>
                <a:spcPts val="0"/>
              </a:spcBef>
              <a:spcAft>
                <a:spcPts val="0"/>
              </a:spcAft>
              <a:buNone/>
              <a:defRPr sz="1650">
                <a:solidFill>
                  <a:srgbClr val="111111"/>
                </a:solidFill>
                <a:latin typeface="Aptos"/>
                <a:ea typeface="Aptos"/>
                <a:cs typeface="Aptos"/>
              </a:defRPr>
            </a:pPr>
            <a:r>
              <a:rPr sz="1650">
                <a:solidFill>
                  <a:srgbClr val="111111"/>
                </a:solidFill>
                <a:latin typeface="Aptos"/>
                <a:ea typeface="Aptos"/>
                <a:cs typeface="Aptos"/>
              </a:rPr>
              <a:t>EXPLANATION  link undeveloped</a:t>
            </a:r>
          </a:p>
          <a:p xmlns:a="http://schemas.openxmlformats.org/drawingml/2006/main">
            <a:pPr marL="0" indent="0" algn="l">
              <a:lnSpc>
                <a:spcPct val="100000"/>
              </a:lnSpc>
              <a:spcBef>
                <a:spcPts val="0"/>
              </a:spcBef>
              <a:spcAft>
                <a:spcPts val="0"/>
              </a:spcAft>
              <a:buNone/>
              <a:defRPr sz="1650">
                <a:solidFill>
                  <a:srgbClr val="111111"/>
                </a:solidFill>
                <a:latin typeface="Aptos"/>
                <a:ea typeface="Aptos"/>
                <a:cs typeface="Aptos"/>
              </a:defRPr>
            </a:pPr>
            <a:r>
              <a:rPr sz="1650">
                <a:solidFill>
                  <a:srgbClr val="111111"/>
                </a:solidFill>
                <a:latin typeface="Aptos"/>
                <a:ea typeface="Aptos"/>
                <a:cs typeface="Aptos"/>
              </a:rPr>
              <a:t>EVALUATION  no test</a:t>
            </a:r>
          </a:p>
          <a:p xmlns:a="http://schemas.openxmlformats.org/drawingml/2006/main">
            <a:pPr marL="0" indent="0" algn="l">
              <a:lnSpc>
                <a:spcPct val="100000"/>
              </a:lnSpc>
              <a:spcBef>
                <a:spcPts val="0"/>
              </a:spcBef>
              <a:spcAft>
                <a:spcPts val="0"/>
              </a:spcAft>
              <a:buNone/>
              <a:defRPr sz="1650">
                <a:solidFill>
                  <a:srgbClr val="111111"/>
                </a:solidFill>
                <a:latin typeface="Aptos"/>
                <a:ea typeface="Aptos"/>
                <a:cs typeface="Aptos"/>
              </a:defRPr>
            </a:pPr>
            <a:r>
              <a:rPr sz="1650">
                <a:solidFill>
                  <a:srgbClr val="111111"/>
                </a:solidFill>
                <a:latin typeface="Aptos"/>
                <a:ea typeface="Aptos"/>
                <a:cs typeface="Aptos"/>
              </a:rPr>
              <a:t>JUDGEMENT  asserted, not justified</a:t>
            </a:r>
          </a:p>
        </p:txBody>
      </p:sp>
      <p:sp>
        <p:nvSpPr>
          <p:cNvPr id="14" name="Rectangle: Rounded Corners 13">
            <a:extLst xmlns:a="http://schemas.openxmlformats.org/drawingml/2006/main">
              <a:ext uri="{FF2B5EF4-FFF2-40B4-BE49-F238E27FC236}">
                <a16:creationId xmlns:a16="http://schemas.microsoft.com/office/drawing/2014/main" id="{7E166B64-12D3-3839-1C75-8B054111701D}"/>
              </a:ext>
            </a:extLst>
          </p:cNvPr>
          <p:cNvSpPr>
            <a:spLocks xmlns:a="http://schemas.openxmlformats.org/drawingml/2006/main" noGrp="1"/>
          </p:cNvSpPr>
          <p:nvPr/>
        </p:nvSpPr>
        <p:spPr>
          <a:xfrm xmlns:a="http://schemas.openxmlformats.org/drawingml/2006/main" rot="0" flipH="0" flipV="0">
            <a:off x="6096000" y="3943350"/>
            <a:ext cx="2381250" cy="533400"/>
          </a:xfrm>
          <a:prstGeom xmlns:a="http://schemas.openxmlformats.org/drawingml/2006/main" prst="roundRect">
            <a:avLst>
              <a:gd name="adj" fmla="val 50000"/>
            </a:avLst>
          </a:prstGeom>
          <a:solidFill xmlns:a="http://schemas.openxmlformats.org/drawingml/2006/main">
            <a:srgbClr val="7ABC32"/>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500" b="1">
                <a:solidFill>
                  <a:srgbClr val="111111"/>
                </a:solidFill>
                <a:latin typeface="Century Gothic"/>
                <a:ea typeface="Century Gothic"/>
                <a:cs typeface="Century Gothic"/>
              </a:defRPr>
            </a:pPr>
            <a:r>
              <a:rPr sz="1500" b="1">
                <a:solidFill>
                  <a:srgbClr val="111111"/>
                </a:solidFill>
                <a:latin typeface="Century Gothic"/>
                <a:ea typeface="Century Gothic"/>
                <a:cs typeface="Century Gothic"/>
              </a:rPr>
              <a:t>SUPPORT &amp; CHECK</a:t>
            </a:r>
          </a:p>
        </p:txBody>
      </p:sp>
      <p:sp>
        <p:nvSpPr>
          <p:cNvPr id="15" name="Rectangle: Rounded Corners 14">
            <a:extLst xmlns:a="http://schemas.openxmlformats.org/drawingml/2006/main">
              <a:ext uri="{FF2B5EF4-FFF2-40B4-BE49-F238E27FC236}">
                <a16:creationId xmlns:a16="http://schemas.microsoft.com/office/drawing/2014/main" id="{148CE2D2-48C8-28AE-BFFD-DB2FE7D234D1}"/>
              </a:ext>
            </a:extLst>
          </p:cNvPr>
          <p:cNvSpPr>
            <a:spLocks xmlns:a="http://schemas.openxmlformats.org/drawingml/2006/main" noGrp="1"/>
          </p:cNvSpPr>
          <p:nvPr/>
        </p:nvSpPr>
        <p:spPr>
          <a:xfrm xmlns:a="http://schemas.openxmlformats.org/drawingml/2006/main" rot="0" flipH="0" flipV="0">
            <a:off x="6096000" y="4343400"/>
            <a:ext cx="5619750" cy="1885950"/>
          </a:xfrm>
          <a:prstGeom xmlns:a="http://schemas.openxmlformats.org/drawingml/2006/main" prst="roundRect">
            <a:avLst>
              <a:gd name="adj" fmla="val 12121"/>
            </a:avLst>
          </a:prstGeom>
          <a:solidFill xmlns:a="http://schemas.openxmlformats.org/drawingml/2006/main">
            <a:srgbClr val="FFFFFF">
              <a:alpha val="90980"/>
            </a:srgbClr>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90500" tIns="133350" rIns="190500" bIns="133350" anchor="ctr">
            <a:normAutofit fontScale="100000"/>
          </a:bodyPr>
          <a:lstStyle xmlns:a="http://schemas.openxmlformats.org/drawingml/2006/main"/>
          <a:p xmlns:a="http://schemas.openxmlformats.org/drawingml/2006/main">
            <a:pPr marL="0" indent="0" algn="l">
              <a:lnSpc>
                <a:spcPct val="98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SPaG matters where allocated, but it cannot replace the philosophical move the question demands.</a:t>
            </a:r>
          </a:p>
          <a:p xmlns:a="http://schemas.openxmlformats.org/drawingml/2006/main">
            <a:pPr marL="0" indent="0">
              <a:spcBef>
                <a:spcPts val="0"/>
              </a:spcBef>
              <a:spcAft>
                <a:spcPts val="0"/>
              </a:spcAft>
              <a:buNone/>
            </a:pPr>
            <a:r>
              <a:t/>
            </a:r>
          </a:p>
          <a:p xmlns:a="http://schemas.openxmlformats.org/drawingml/2006/main">
            <a:pPr marL="0" indent="0" algn="l">
              <a:lnSpc>
                <a:spcPct val="98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OUTPUT  Select the likely first limiter in a fictional response.</a:t>
            </a:r>
          </a:p>
          <a:p xmlns:a="http://schemas.openxmlformats.org/drawingml/2006/main">
            <a:pPr marL="0" indent="0" algn="l">
              <a:lnSpc>
                <a:spcPct val="98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STOP  You can point to the first sentence where the answer loses force.</a:t>
            </a:r>
          </a:p>
        </p:txBody>
      </p:sp>
      <p:sp>
        <p:nvSpPr>
          <p:cNvPr id="16" name="progress-base">
            <a:extLst xmlns:a="http://schemas.openxmlformats.org/drawingml/2006/main">
              <a:ext uri="{FF2B5EF4-FFF2-40B4-BE49-F238E27FC236}">
                <a16:creationId xmlns:a16="http://schemas.microsoft.com/office/drawing/2014/main" id="{32BAE670-4874-4A0A-B514-62F867C6E3A0}"/>
              </a:ext>
            </a:extLst>
          </p:cNvPr>
          <p:cNvSpPr>
            <a:spLocks xmlns:a="http://schemas.openxmlformats.org/drawingml/2006/main" noGrp="1"/>
          </p:cNvSpPr>
          <p:nvPr/>
        </p:nvSpPr>
        <p:spPr>
          <a:xfrm xmlns:a="http://schemas.openxmlformats.org/drawingml/2006/main">
            <a:off x="0" y="6800850"/>
            <a:ext cx="12192000" cy="57150"/>
          </a:xfrm>
          <a:prstGeom xmlns:a="http://schemas.openxmlformats.org/drawingml/2006/main" prst="rect">
            <a:avLst/>
          </a:prstGeom>
          <a:solidFill xmlns:a="http://schemas.openxmlformats.org/drawingml/2006/main">
            <a:srgbClr val="C8BFD2"/>
          </a:solidFill>
          <a:ln xmlns:a="http://schemas.openxmlformats.org/drawingml/2006/main" w="0">
            <a:noFill/>
            <a:prstDash val="solid"/>
          </a:ln>
        </p:spPr>
      </p:sp>
      <p:sp>
        <p:nvSpPr>
          <p:cNvPr id="17" name="progress-active">
            <a:extLst xmlns:a="http://schemas.openxmlformats.org/drawingml/2006/main">
              <a:ext uri="{FF2B5EF4-FFF2-40B4-BE49-F238E27FC236}">
                <a16:creationId xmlns:a16="http://schemas.microsoft.com/office/drawing/2014/main" id="{FB0A9010-F297-4CA7-AEF7-C02FC726B82A}"/>
              </a:ext>
            </a:extLst>
          </p:cNvPr>
          <p:cNvSpPr>
            <a:spLocks xmlns:a="http://schemas.openxmlformats.org/drawingml/2006/main" noGrp="1"/>
          </p:cNvSpPr>
          <p:nvPr/>
        </p:nvSpPr>
        <p:spPr>
          <a:xfrm xmlns:a="http://schemas.openxmlformats.org/drawingml/2006/main">
            <a:off x="0" y="6800850"/>
            <a:ext cx="3048000" cy="57150"/>
          </a:xfrm>
          <a:prstGeom xmlns:a="http://schemas.openxmlformats.org/drawingml/2006/main" prst="rect">
            <a:avLst/>
          </a:prstGeom>
          <a:solidFill xmlns:a="http://schemas.openxmlformats.org/drawingml/2006/main">
            <a:srgbClr val="884DFF"/>
          </a:solidFill>
          <a:ln xmlns:a="http://schemas.openxmlformats.org/drawingml/2006/main" w="0">
            <a:noFill/>
            <a:prstDash val="solid"/>
          </a:ln>
        </p:spPr>
      </p:sp>
      <p:sp>
        <p:nvSpPr>
          <p:cNvPr id="18" name="role-panel">
            <a:extLst xmlns:a="http://schemas.openxmlformats.org/drawingml/2006/main">
              <a:ext uri="{FF2B5EF4-FFF2-40B4-BE49-F238E27FC236}">
                <a16:creationId xmlns:a16="http://schemas.microsoft.com/office/drawing/2014/main" id="{78B825B3-8A93-4C52-888C-64295D5746FF}"/>
              </a:ext>
            </a:extLst>
          </p:cNvPr>
          <p:cNvSpPr>
            <a:spLocks xmlns:a="http://schemas.openxmlformats.org/drawingml/2006/main" noGrp="1"/>
          </p:cNvSpPr>
          <p:nvPr/>
        </p:nvSpPr>
        <p:spPr>
          <a:xfrm xmlns:a="http://schemas.openxmlformats.org/drawingml/2006/main">
            <a:off x="457200" y="1123950"/>
            <a:ext cx="5048250" cy="5105400"/>
          </a:xfrm>
          <a:prstGeom xmlns:a="http://schemas.openxmlformats.org/drawingml/2006/main" prst="roundRect">
            <a:avLst>
              <a:gd name="adj" fmla="val 4528"/>
            </a:avLst>
          </a:prstGeom>
          <a:gradFill xmlns:a="http://schemas.openxmlformats.org/drawingml/2006/main">
            <a:gsLst>
              <a:gs pos="0">
                <a:srgbClr val="18314D"/>
              </a:gs>
              <a:gs pos="100000">
                <a:srgbClr val="884DFF"/>
              </a:gs>
            </a:gsLst>
            <a:lin ang="8700000"/>
          </a:gradFill>
          <a:ln xmlns:a="http://schemas.openxmlformats.org/drawingml/2006/main" w="19050">
            <a:solidFill>
              <a:srgbClr val="884DFF"/>
            </a:solidFill>
            <a:prstDash val="solid"/>
          </a:ln>
        </p:spPr>
        <p:txBody>
          <a:bodyPr xmlns:a="http://schemas.openxmlformats.org/drawingml/2006/main" lIns="285750" tIns="285750" rIns="285750" bIns="285750" anchor="ctr">
            <a:normAutofit fontScale="100000"/>
          </a:bodyPr>
          <a:lstStyle xmlns:a="http://schemas.openxmlformats.org/drawingml/2006/main"/>
          <a:p xmlns:a="http://schemas.openxmlformats.org/drawingml/2006/main">
            <a:pPr algn="ctr">
              <a:lnSpc>
                <a:spcPct val="94000"/>
              </a:lnSpc>
              <a:buNone/>
              <a:defRPr sz="3150" b="1">
                <a:solidFill>
                  <a:srgbClr val="FFFFFF"/>
                </a:solidFill>
                <a:latin typeface="Century Gothic"/>
                <a:ea typeface="Century Gothic"/>
                <a:cs typeface="Century Gothic"/>
              </a:defRPr>
            </a:pPr>
            <a:r>
              <a:rPr sz="3150" b="1">
                <a:solidFill>
                  <a:srgbClr val="FFFFFF"/>
                </a:solidFill>
                <a:latin typeface="Century Gothic"/>
                <a:ea typeface="Century Gothic"/>
                <a:cs typeface="Century Gothic"/>
              </a:rPr>
              <a:t>PRECISION</a:t>
            </a:r>
          </a:p>
          <a:p xmlns:a="http://schemas.openxmlformats.org/drawingml/2006/main">
            <a:r>
              <a:t/>
            </a:r>
          </a:p>
          <a:p xmlns:a="http://schemas.openxmlformats.org/drawingml/2006/main">
            <a:pPr algn="ctr">
              <a:lnSpc>
                <a:spcPct val="94000"/>
              </a:lnSpc>
              <a:buNone/>
              <a:defRPr sz="3150" b="1">
                <a:solidFill>
                  <a:srgbClr val="FFFFFF"/>
                </a:solidFill>
                <a:latin typeface="Century Gothic"/>
                <a:ea typeface="Century Gothic"/>
                <a:cs typeface="Century Gothic"/>
              </a:defRPr>
            </a:pPr>
            <a:r>
              <a:rPr sz="3150" b="1">
                <a:solidFill>
                  <a:srgbClr val="FFFFFF"/>
                </a:solidFill>
                <a:latin typeface="Century Gothic"/>
                <a:ea typeface="Century Gothic"/>
                <a:cs typeface="Century Gothic"/>
              </a:rPr>
              <a:t>Name the limiting factor</a:t>
            </a:r>
          </a:p>
        </p:txBody>
      </p:sp>
    </p:spTree>
    <p:extLst>
      <p:ext uri="{BB962C8B-B14F-4D97-AF65-F5344CB8AC3E}">
        <p14:creationId xmlns:p14="http://schemas.microsoft.com/office/powerpoint/2010/main" val="4252580488"/>
      </p:ext>
    </p:extLst>
  </p:cSld>
</p:sld>
</file>

<file path=ppt/slides/slide4.xml><?xml version="1.0" encoding="utf-8"?>
<p:sld xmlns:p="http://schemas.openxmlformats.org/presentationml/2006/main">
  <p:cSld>
    <p:bg>
      <p:bgPr>
        <a:gradFill xmlns:a="http://schemas.openxmlformats.org/drawingml/2006/main">
          <a:gsLst>
            <a:gs pos="0">
              <a:srgbClr val="F7F2FA"/>
            </a:gs>
            <a:gs pos="100000">
              <a:srgbClr val="EAE2F3"/>
            </a:gs>
          </a:gsLst>
          <a:lin ang="8700000"/>
        </a:gradFill>
      </p:bgPr>
    </p:bg>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C22903F5-BC55-CC95-2441-BB4C12990F24}"/>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pPr marL="0" indent="0">
              <a:spcBef>
                <a:spcPts val="0"/>
              </a:spcBef>
              <a:spcAft>
                <a:spcPts val="0"/>
              </a:spcAft>
              <a:buNone/>
            </a:pPr>
            <a:r>
              <a:t> </a:t>
            </a:r>
          </a:p>
        </p:txBody>
      </p:sp>
      <p:sp>
        <p:nvSpPr>
          <p:cNvPr id="3" name="Date Placeholder 2">
            <a:extLst xmlns:a="http://schemas.openxmlformats.org/drawingml/2006/main">
              <a:ext uri="{FF2B5EF4-FFF2-40B4-BE49-F238E27FC236}">
                <a16:creationId xmlns:a16="http://schemas.microsoft.com/office/drawing/2014/main" id="{A30A6F52-FD24-16F9-D537-94F60FC31A26}"/>
              </a:ext>
            </a:extLst>
          </p:cNvPr>
          <p:cNvSpPr>
            <a:spLocks xmlns:a="http://schemas.openxmlformats.org/drawingml/2006/main" noGrp="1"/>
          </p:cNvSpPr>
          <p:nvPr>
            <p:ph type="dt" idx="10"/>
          </p:nvPr>
        </p:nvSpPr>
        <p:spPr>
          <a:xfrm xmlns:a="http://schemas.openxmlformats.org/drawingml/2006/main" rot="0">
            <a:off x="10001250" y="171450"/>
            <a:ext cx="1695450" cy="26670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16/08/2026</a:t>
            </a:r>
          </a:p>
        </p:txBody>
      </p:sp>
      <p:sp>
        <p:nvSpPr>
          <p:cNvPr id="4" name="Footer Placeholder 3">
            <a:extLst xmlns:a="http://schemas.openxmlformats.org/drawingml/2006/main">
              <a:ext uri="{FF2B5EF4-FFF2-40B4-BE49-F238E27FC236}">
                <a16:creationId xmlns:a16="http://schemas.microsoft.com/office/drawing/2014/main" id="{DC62D623-BC1C-A59B-776D-051E5A986F29}"/>
              </a:ext>
            </a:extLst>
          </p:cNvPr>
          <p:cNvSpPr>
            <a:spLocks xmlns:a="http://schemas.openxmlformats.org/drawingml/2006/main" noGrp="1"/>
          </p:cNvSpPr>
          <p:nvPr>
            <p:ph type="ftr" idx="11"/>
          </p:nvPr>
        </p:nvSpPr>
        <p:spPr>
          <a:xfrm xmlns:a="http://schemas.openxmlformats.org/drawingml/2006/main" rot="0">
            <a:off x="457200" y="6438900"/>
            <a:ext cx="409575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l">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C1-LAD | FEEDBACK | REPAIR</a:t>
            </a:r>
          </a:p>
        </p:txBody>
      </p:sp>
      <p:sp>
        <p:nvSpPr>
          <p:cNvPr id="6" name="Slide Number Placeholder 5">
            <a:extLst xmlns:a="http://schemas.openxmlformats.org/drawingml/2006/main">
              <a:ext uri="{FF2B5EF4-FFF2-40B4-BE49-F238E27FC236}">
                <a16:creationId xmlns:a16="http://schemas.microsoft.com/office/drawing/2014/main" id="{B47EB5FE-398A-48A2-AD25-68D6ADF86F79}"/>
              </a:ext>
            </a:extLst>
          </p:cNvPr>
          <p:cNvSpPr>
            <a:spLocks xmlns:a="http://schemas.openxmlformats.org/drawingml/2006/main" noGrp="1"/>
          </p:cNvSpPr>
          <p:nvPr>
            <p:ph type="sldNum" idx="12"/>
          </p:nvPr>
        </p:nvSpPr>
        <p:spPr>
          <a:xfrm xmlns:a="http://schemas.openxmlformats.org/drawingml/2006/main" rot="0">
            <a:off x="10858500" y="6438900"/>
            <a:ext cx="83820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4 / 12</a:t>
            </a:r>
          </a:p>
        </p:txBody>
      </p:sp>
      <p:sp>
        <p:nvSpPr>
          <p:cNvPr id="8" name="Rectangle: Rounded Corners 7">
            <a:extLst xmlns:a="http://schemas.openxmlformats.org/drawingml/2006/main">
              <a:ext uri="{FF2B5EF4-FFF2-40B4-BE49-F238E27FC236}">
                <a16:creationId xmlns:a16="http://schemas.microsoft.com/office/drawing/2014/main" id="{CFCB0E76-EE8C-E4A9-15B3-A2B1CCB28E1F}"/>
              </a:ext>
            </a:extLst>
          </p:cNvPr>
          <p:cNvSpPr>
            <a:spLocks xmlns:a="http://schemas.openxmlformats.org/drawingml/2006/main" noGrp="1"/>
          </p:cNvSpPr>
          <p:nvPr/>
        </p:nvSpPr>
        <p:spPr>
          <a:xfrm xmlns:a="http://schemas.openxmlformats.org/drawingml/2006/main" rot="0" flipH="0" flipV="0">
            <a:off x="6096000" y="838200"/>
            <a:ext cx="3714750" cy="552450"/>
          </a:xfrm>
          <a:prstGeom xmlns:a="http://schemas.openxmlformats.org/drawingml/2006/main" prst="roundRect">
            <a:avLst>
              <a:gd name="adj" fmla="val 50000"/>
            </a:avLst>
          </a:prstGeom>
          <a:solidFill xmlns:a="http://schemas.openxmlformats.org/drawingml/2006/main">
            <a:srgbClr val="FE79CB"/>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425" b="1">
                <a:solidFill>
                  <a:srgbClr val="111111"/>
                </a:solidFill>
                <a:latin typeface="Century Gothic"/>
                <a:ea typeface="Century Gothic"/>
                <a:cs typeface="Century Gothic"/>
              </a:defRPr>
            </a:pPr>
            <a:r>
              <a:rPr sz="1425" b="1">
                <a:solidFill>
                  <a:srgbClr val="111111"/>
                </a:solidFill>
                <a:latin typeface="Century Gothic"/>
                <a:ea typeface="Century Gothic"/>
                <a:cs typeface="Century Gothic"/>
              </a:rPr>
              <a:t>QUESTION GATE · 5 MIN</a:t>
            </a:r>
          </a:p>
        </p:txBody>
      </p:sp>
      <p:sp>
        <p:nvSpPr>
          <p:cNvPr id="9" name="Rectangle: Rounded Corners 8">
            <a:extLst xmlns:a="http://schemas.openxmlformats.org/drawingml/2006/main">
              <a:ext uri="{FF2B5EF4-FFF2-40B4-BE49-F238E27FC236}">
                <a16:creationId xmlns:a16="http://schemas.microsoft.com/office/drawing/2014/main" id="{5F798B99-2CE9-3161-0A9E-A111EBD5CBF0}"/>
              </a:ext>
            </a:extLst>
          </p:cNvPr>
          <p:cNvSpPr>
            <a:spLocks xmlns:a="http://schemas.openxmlformats.org/drawingml/2006/main" noGrp="1"/>
          </p:cNvSpPr>
          <p:nvPr/>
        </p:nvSpPr>
        <p:spPr>
          <a:xfrm xmlns:a="http://schemas.openxmlformats.org/drawingml/2006/main" rot="0" flipH="0" flipV="0">
            <a:off x="6096000" y="1257300"/>
            <a:ext cx="5619750" cy="4953000"/>
          </a:xfrm>
          <a:prstGeom xmlns:a="http://schemas.openxmlformats.org/drawingml/2006/main" prst="roundRect">
            <a:avLst>
              <a:gd name="adj" fmla="val 4615"/>
            </a:avLst>
          </a:prstGeom>
          <a:solidFill xmlns:a="http://schemas.openxmlformats.org/drawingml/2006/main">
            <a:srgbClr val="FFFDF8"/>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209550" tIns="190500" rIns="209550" bIns="171450" anchor="ctr">
            <a:normAutofit fontScale="100000"/>
          </a:bodyPr>
          <a:lstStyle xmlns:a="http://schemas.openxmlformats.org/drawingml/2006/main"/>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Component 1 c: two religious traditions</a:t>
            </a:r>
          </a:p>
          <a:p xmlns:a="http://schemas.openxmlformats.org/drawingml/2006/main">
            <a:pPr marL="0" indent="0">
              <a:spcBef>
                <a:spcPts val="0"/>
              </a:spcBef>
              <a:spcAft>
                <a:spcPts val="0"/>
              </a:spcAft>
              <a:buNone/>
            </a:pPr>
            <a:r>
              <a:t/>
            </a:r>
          </a:p>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Teacher-written practice: Explain why beliefs about the origins of the universe influence attitudes to human life. [8]</a:t>
            </a:r>
          </a:p>
          <a:p xmlns:a="http://schemas.openxmlformats.org/drawingml/2006/main">
            <a:pPr marL="0" indent="0">
              <a:spcBef>
                <a:spcPts val="0"/>
              </a:spcBef>
              <a:spcAft>
                <a:spcPts val="0"/>
              </a:spcAft>
              <a:buNone/>
            </a:pPr>
            <a:r>
              <a:t/>
            </a:r>
          </a:p>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R1  Identify one Christian teaching.</a:t>
            </a:r>
          </a:p>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R2  Identify one Buddhist teaching.</a:t>
            </a:r>
          </a:p>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Then explain meaning and influence for each.</a:t>
            </a:r>
          </a:p>
          <a:p xmlns:a="http://schemas.openxmlformats.org/drawingml/2006/main">
            <a:pPr marL="0" indent="0">
              <a:spcBef>
                <a:spcPts val="0"/>
              </a:spcBef>
              <a:spcAft>
                <a:spcPts val="0"/>
              </a:spcAft>
              <a:buNone/>
            </a:pPr>
            <a:r>
              <a:t/>
            </a:r>
          </a:p>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RULE  Two identifiable religious traditions are required. A non-religious view cannot substitute. Comparison is not required.</a:t>
            </a:r>
          </a:p>
          <a:p xmlns:a="http://schemas.openxmlformats.org/drawingml/2006/main">
            <a:pPr marL="0" indent="0">
              <a:spcBef>
                <a:spcPts val="0"/>
              </a:spcBef>
              <a:spcAft>
                <a:spcPts val="0"/>
              </a:spcAft>
              <a:buNone/>
            </a:pPr>
            <a:r>
              <a:t/>
            </a:r>
          </a:p>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OUTPUT  A two-route plan: teaching → meaning → influence.</a:t>
            </a:r>
          </a:p>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STOP  Both routes are religious, identifiable and relevant to the exact object.</a:t>
            </a:r>
          </a:p>
        </p:txBody>
      </p:sp>
      <p:sp>
        <p:nvSpPr>
          <p:cNvPr id="10" name="visible-context-title">
            <a:extLst xmlns:a="http://schemas.openxmlformats.org/drawingml/2006/main">
              <a:ext uri="{FF2B5EF4-FFF2-40B4-BE49-F238E27FC236}">
                <a16:creationId xmlns:a16="http://schemas.microsoft.com/office/drawing/2014/main" id="{1AB1CD7B-7920-4825-A19E-F9B4F28D5216}"/>
              </a:ext>
            </a:extLst>
          </p:cNvPr>
          <p:cNvSpPr>
            <a:spLocks xmlns:a="http://schemas.openxmlformats.org/drawingml/2006/main" noGrp="1"/>
          </p:cNvSpPr>
          <p:nvPr/>
        </p:nvSpPr>
        <p:spPr>
          <a:xfrm xmlns:a="http://schemas.openxmlformats.org/drawingml/2006/main">
            <a:off x="457200" y="171450"/>
            <a:ext cx="88582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38100" bIns="0" anchor="ctr">
            <a:normAutofit fontScale="100000"/>
          </a:bodyPr>
          <a:lstStyle xmlns:a="http://schemas.openxmlformats.org/drawingml/2006/main"/>
          <a:p xmlns:a="http://schemas.openxmlformats.org/drawingml/2006/main">
            <a:pPr algn="l">
              <a:defRPr sz="2100" b="1">
                <a:solidFill>
                  <a:srgbClr val="18314D"/>
                </a:solidFill>
                <a:latin typeface="Century Gothic"/>
                <a:ea typeface="Century Gothic"/>
                <a:cs typeface="Century Gothic"/>
              </a:defRPr>
            </a:pPr>
            <a:r>
              <a:rPr sz="2100" b="1">
                <a:solidFill>
                  <a:srgbClr val="18314D"/>
                </a:solidFill>
                <a:latin typeface="Century Gothic"/>
                <a:ea typeface="Century Gothic"/>
                <a:cs typeface="Century Gothic"/>
              </a:rPr>
              <a:t>LIFE &amp; DEATH FEEDBACK · Component 1 c: two religious traditions</a:t>
            </a:r>
          </a:p>
        </p:txBody>
      </p:sp>
      <p:sp>
        <p:nvSpPr>
          <p:cNvPr id="11" name="progress-base">
            <a:extLst xmlns:a="http://schemas.openxmlformats.org/drawingml/2006/main">
              <a:ext uri="{FF2B5EF4-FFF2-40B4-BE49-F238E27FC236}">
                <a16:creationId xmlns:a16="http://schemas.microsoft.com/office/drawing/2014/main" id="{A6F4935B-1450-4E64-B227-DE56C510324E}"/>
              </a:ext>
            </a:extLst>
          </p:cNvPr>
          <p:cNvSpPr>
            <a:spLocks xmlns:a="http://schemas.openxmlformats.org/drawingml/2006/main" noGrp="1"/>
          </p:cNvSpPr>
          <p:nvPr/>
        </p:nvSpPr>
        <p:spPr>
          <a:xfrm xmlns:a="http://schemas.openxmlformats.org/drawingml/2006/main">
            <a:off x="0" y="6800850"/>
            <a:ext cx="12192000" cy="57150"/>
          </a:xfrm>
          <a:prstGeom xmlns:a="http://schemas.openxmlformats.org/drawingml/2006/main" prst="rect">
            <a:avLst/>
          </a:prstGeom>
          <a:solidFill xmlns:a="http://schemas.openxmlformats.org/drawingml/2006/main">
            <a:srgbClr val="C8BFD2"/>
          </a:solidFill>
          <a:ln xmlns:a="http://schemas.openxmlformats.org/drawingml/2006/main" w="0">
            <a:noFill/>
            <a:prstDash val="solid"/>
          </a:ln>
        </p:spPr>
      </p:sp>
      <p:sp>
        <p:nvSpPr>
          <p:cNvPr id="12" name="progress-active">
            <a:extLst xmlns:a="http://schemas.openxmlformats.org/drawingml/2006/main">
              <a:ext uri="{FF2B5EF4-FFF2-40B4-BE49-F238E27FC236}">
                <a16:creationId xmlns:a16="http://schemas.microsoft.com/office/drawing/2014/main" id="{EDBBE01B-052F-473F-A011-CD12B77B21C4}"/>
              </a:ext>
            </a:extLst>
          </p:cNvPr>
          <p:cNvSpPr>
            <a:spLocks xmlns:a="http://schemas.openxmlformats.org/drawingml/2006/main" noGrp="1"/>
          </p:cNvSpPr>
          <p:nvPr/>
        </p:nvSpPr>
        <p:spPr>
          <a:xfrm xmlns:a="http://schemas.openxmlformats.org/drawingml/2006/main">
            <a:off x="0" y="6800850"/>
            <a:ext cx="4067175" cy="57150"/>
          </a:xfrm>
          <a:prstGeom xmlns:a="http://schemas.openxmlformats.org/drawingml/2006/main" prst="rect">
            <a:avLst/>
          </a:prstGeom>
          <a:solidFill xmlns:a="http://schemas.openxmlformats.org/drawingml/2006/main">
            <a:srgbClr val="884DFF"/>
          </a:solidFill>
          <a:ln xmlns:a="http://schemas.openxmlformats.org/drawingml/2006/main" w="0">
            <a:noFill/>
            <a:prstDash val="solid"/>
          </a:ln>
        </p:spPr>
      </p:sp>
      <p:pic>
        <p:nvPicPr>
          <p:cNvPr id="23" name=""/>
          <p:cNvPicPr>
            <a:picLocks xmlns:a="http://schemas.openxmlformats.org/drawingml/2006/main" noChangeAspect="1"/>
          </p:cNvPicPr>
          <p:nvPr/>
        </p:nvPicPr>
        <p:blipFill>
          <a:blip xmlns:r="http://schemas.openxmlformats.org/officeDocument/2006/relationships" xmlns:a="http://schemas.openxmlformats.org/drawingml/2006/main" r:embed="R0d793bbce75b4c0c"/>
          <a:srcRect xmlns:a="http://schemas.openxmlformats.org/drawingml/2006/main" l="21966" t="0" r="21966" b="0"/>
          <a:stretch xmlns:a="http://schemas.openxmlformats.org/drawingml/2006/main">
            <a:fillRect l="0" t="0" r="0" b="0"/>
          </a:stretch>
        </p:blipFill>
        <p:spPr>
          <a:xfrm xmlns:a="http://schemas.openxmlformats.org/drawingml/2006/main">
            <a:off x="457200" y="1143000"/>
            <a:ext cx="5048250" cy="5067300"/>
          </a:xfrm>
          <a:prstGeom xmlns:a="http://schemas.openxmlformats.org/drawingml/2006/main" prst="roundRect">
            <a:avLst>
              <a:gd name="adj" fmla="val 4528"/>
            </a:avLst>
          </a:prstGeom>
        </p:spPr>
      </p:pic>
    </p:spTree>
    <p:extLst>
      <p:ext uri="{BB962C8B-B14F-4D97-AF65-F5344CB8AC3E}">
        <p14:creationId xmlns:p14="http://schemas.microsoft.com/office/powerpoint/2010/main" val="1650912532"/>
      </p:ext>
    </p:extLst>
  </p:cSld>
</p:sld>
</file>

<file path=ppt/slides/slide5.xml><?xml version="1.0" encoding="utf-8"?>
<p:sld xmlns:p="http://schemas.openxmlformats.org/presentationml/2006/main">
  <p:cSld>
    <p:bg>
      <p:bgPr>
        <a:gradFill xmlns:a="http://schemas.openxmlformats.org/drawingml/2006/main">
          <a:gsLst>
            <a:gs pos="0">
              <a:srgbClr val="F7F2FA"/>
            </a:gs>
            <a:gs pos="100000">
              <a:srgbClr val="EAE2F3"/>
            </a:gs>
          </a:gsLst>
          <a:lin ang="8700000"/>
        </a:gradFill>
      </p:bgPr>
    </p:bg>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296D73BB-F8EA-5C02-5FCA-F1D024BEE4BC}"/>
              </a:ext>
            </a:extLst>
          </p:cNvPr>
          <p:cNvSpPr>
            <a:spLocks xmlns:a="http://schemas.openxmlformats.org/drawingml/2006/main" noGrp="1"/>
          </p:cNvSpPr>
          <p:nvPr>
            <p:ph type="title" idx="0"/>
          </p:nvPr>
        </p:nvSpPr>
        <p:spPr>
          <a:xfrm xmlns:a="http://schemas.openxmlformats.org/drawingml/2006/main" rot="0">
            <a:off x="457200" y="171450"/>
            <a:ext cx="8858250" cy="590550"/>
          </a:xfrm>
        </p:spPr>
        <p:txBody>
          <a:bodyPr xmlns:a="http://schemas.openxmlformats.org/drawingml/2006/main" lIns="0" tIns="0" rIns="38100" bIns="0" anchor="ctr">
            <a:normAutofit fontScale="100000"/>
          </a:bodyPr>
          <a:lstStyle xmlns:a="http://schemas.openxmlformats.org/drawingml/2006/main"/>
          <a:p xmlns:a="http://schemas.openxmlformats.org/drawingml/2006/main">
            <a:pPr marL="0" indent="0" algn="l">
              <a:spcBef>
                <a:spcPts val="0"/>
              </a:spcBef>
              <a:spcAft>
                <a:spcPts val="0"/>
              </a:spcAft>
              <a:buNone/>
              <a:defRPr sz="2100" b="1">
                <a:solidFill>
                  <a:srgbClr val="18314D"/>
                </a:solidFill>
                <a:latin typeface="Century Gothic"/>
                <a:ea typeface="Century Gothic"/>
                <a:cs typeface="Century Gothic"/>
              </a:defRPr>
            </a:pPr>
            <a:r>
              <a:rPr sz="2100" b="1">
                <a:solidFill>
                  <a:srgbClr val="18314D"/>
                </a:solidFill>
                <a:latin typeface="Century Gothic"/>
                <a:ea typeface="Century Gothic"/>
                <a:cs typeface="Century Gothic"/>
              </a:rPr>
              <a:t>LIFE &amp; DEATH FEEDBACK · Find the first lost move</a:t>
            </a:r>
          </a:p>
        </p:txBody>
      </p:sp>
      <p:sp>
        <p:nvSpPr>
          <p:cNvPr id="7" name="Date Placeholder 6">
            <a:extLst xmlns:a="http://schemas.openxmlformats.org/drawingml/2006/main">
              <a:ext uri="{FF2B5EF4-FFF2-40B4-BE49-F238E27FC236}">
                <a16:creationId xmlns:a16="http://schemas.microsoft.com/office/drawing/2014/main" id="{D3D7E295-7A1C-7287-63EE-C5A28AC09F09}"/>
              </a:ext>
            </a:extLst>
          </p:cNvPr>
          <p:cNvSpPr>
            <a:spLocks xmlns:a="http://schemas.openxmlformats.org/drawingml/2006/main" noGrp="1"/>
          </p:cNvSpPr>
          <p:nvPr>
            <p:ph type="dt" idx="10"/>
          </p:nvPr>
        </p:nvSpPr>
        <p:spPr>
          <a:xfrm xmlns:a="http://schemas.openxmlformats.org/drawingml/2006/main" rot="0">
            <a:off x="10001250" y="171450"/>
            <a:ext cx="1695450" cy="26670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16/08/2026</a:t>
            </a:r>
          </a:p>
        </p:txBody>
      </p:sp>
      <p:sp>
        <p:nvSpPr>
          <p:cNvPr id="8" name="Footer Placeholder 7">
            <a:extLst xmlns:a="http://schemas.openxmlformats.org/drawingml/2006/main">
              <a:ext uri="{FF2B5EF4-FFF2-40B4-BE49-F238E27FC236}">
                <a16:creationId xmlns:a16="http://schemas.microsoft.com/office/drawing/2014/main" id="{6AE27D28-902E-5381-DD1E-83F2679452E7}"/>
              </a:ext>
            </a:extLst>
          </p:cNvPr>
          <p:cNvSpPr>
            <a:spLocks xmlns:a="http://schemas.openxmlformats.org/drawingml/2006/main" noGrp="1"/>
          </p:cNvSpPr>
          <p:nvPr>
            <p:ph type="ftr" idx="11"/>
          </p:nvPr>
        </p:nvSpPr>
        <p:spPr>
          <a:xfrm xmlns:a="http://schemas.openxmlformats.org/drawingml/2006/main" rot="0">
            <a:off x="457200" y="6438900"/>
            <a:ext cx="409575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l">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C1-LAD | FEEDBACK | REPAIR</a:t>
            </a:r>
          </a:p>
        </p:txBody>
      </p:sp>
      <p:sp>
        <p:nvSpPr>
          <p:cNvPr id="9" name="Slide Number Placeholder 8">
            <a:extLst xmlns:a="http://schemas.openxmlformats.org/drawingml/2006/main">
              <a:ext uri="{FF2B5EF4-FFF2-40B4-BE49-F238E27FC236}">
                <a16:creationId xmlns:a16="http://schemas.microsoft.com/office/drawing/2014/main" id="{8BA8BFFF-291B-4692-198E-611DA61F571C}"/>
              </a:ext>
            </a:extLst>
          </p:cNvPr>
          <p:cNvSpPr>
            <a:spLocks xmlns:a="http://schemas.openxmlformats.org/drawingml/2006/main" noGrp="1"/>
          </p:cNvSpPr>
          <p:nvPr>
            <p:ph type="sldNum" idx="12"/>
          </p:nvPr>
        </p:nvSpPr>
        <p:spPr>
          <a:xfrm xmlns:a="http://schemas.openxmlformats.org/drawingml/2006/main" rot="0">
            <a:off x="10858500" y="6438900"/>
            <a:ext cx="83820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5 / 12</a:t>
            </a:r>
          </a:p>
        </p:txBody>
      </p:sp>
      <p:sp>
        <p:nvSpPr>
          <p:cNvPr id="11" name="Rectangle: Rounded Corners 10">
            <a:extLst xmlns:a="http://schemas.openxmlformats.org/drawingml/2006/main">
              <a:ext uri="{FF2B5EF4-FFF2-40B4-BE49-F238E27FC236}">
                <a16:creationId xmlns:a16="http://schemas.microsoft.com/office/drawing/2014/main" id="{E4F4E7C6-5945-49D5-82BB-1468961E90F0}"/>
              </a:ext>
            </a:extLst>
          </p:cNvPr>
          <p:cNvSpPr>
            <a:spLocks xmlns:a="http://schemas.openxmlformats.org/drawingml/2006/main" noGrp="1"/>
          </p:cNvSpPr>
          <p:nvPr/>
        </p:nvSpPr>
        <p:spPr>
          <a:xfrm xmlns:a="http://schemas.openxmlformats.org/drawingml/2006/main" rot="0" flipH="0" flipV="0">
            <a:off x="6096000" y="857250"/>
            <a:ext cx="3619500" cy="533400"/>
          </a:xfrm>
          <a:prstGeom xmlns:a="http://schemas.openxmlformats.org/drawingml/2006/main" prst="roundRect">
            <a:avLst>
              <a:gd name="adj" fmla="val 50000"/>
            </a:avLst>
          </a:prstGeom>
          <a:solidFill xmlns:a="http://schemas.openxmlformats.org/drawingml/2006/main">
            <a:srgbClr val="C5A84E"/>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425" b="1">
                <a:solidFill>
                  <a:srgbClr val="111111"/>
                </a:solidFill>
                <a:latin typeface="Century Gothic"/>
                <a:ea typeface="Century Gothic"/>
                <a:cs typeface="Century Gothic"/>
              </a:defRPr>
            </a:pPr>
            <a:r>
              <a:rPr sz="1425" b="1">
                <a:solidFill>
                  <a:srgbClr val="111111"/>
                </a:solidFill>
                <a:latin typeface="Century Gothic"/>
                <a:ea typeface="Century Gothic"/>
                <a:cs typeface="Century Gothic"/>
              </a:rPr>
              <a:t>EXAM AUTOPSY · 10 MIN</a:t>
            </a:r>
          </a:p>
        </p:txBody>
      </p:sp>
      <p:sp>
        <p:nvSpPr>
          <p:cNvPr id="12" name="Rectangle: Rounded Corners 11">
            <a:extLst xmlns:a="http://schemas.openxmlformats.org/drawingml/2006/main">
              <a:ext uri="{FF2B5EF4-FFF2-40B4-BE49-F238E27FC236}">
                <a16:creationId xmlns:a16="http://schemas.microsoft.com/office/drawing/2014/main" id="{2268757A-8CF2-A26C-8AED-095111F39550}"/>
              </a:ext>
            </a:extLst>
          </p:cNvPr>
          <p:cNvSpPr>
            <a:spLocks xmlns:a="http://schemas.openxmlformats.org/drawingml/2006/main" noGrp="1"/>
          </p:cNvSpPr>
          <p:nvPr/>
        </p:nvSpPr>
        <p:spPr>
          <a:xfrm xmlns:a="http://schemas.openxmlformats.org/drawingml/2006/main" rot="0" flipH="0" flipV="0">
            <a:off x="6096000" y="1257300"/>
            <a:ext cx="5619750" cy="2400300"/>
          </a:xfrm>
          <a:prstGeom xmlns:a="http://schemas.openxmlformats.org/drawingml/2006/main" prst="roundRect">
            <a:avLst>
              <a:gd name="adj" fmla="val 9524"/>
            </a:avLst>
          </a:prstGeom>
          <a:solidFill xmlns:a="http://schemas.openxmlformats.org/drawingml/2006/main">
            <a:srgbClr val="FFFDF8"/>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209550" tIns="171450" rIns="209550" bIns="171450" anchor="ctr">
            <a:normAutofit fontScale="100000"/>
          </a:bodyPr>
          <a:lstStyle xmlns:a="http://schemas.openxmlformats.org/drawingml/2006/main"/>
          <a:p xmlns:a="http://schemas.openxmlformats.org/drawingml/2006/main">
            <a:pPr marL="0" indent="0" algn="l">
              <a:lnSpc>
                <a:spcPct val="100000"/>
              </a:lnSpc>
              <a:spcBef>
                <a:spcPts val="0"/>
              </a:spcBef>
              <a:spcAft>
                <a:spcPts val="0"/>
              </a:spcAft>
              <a:buNone/>
              <a:defRPr sz="1650">
                <a:solidFill>
                  <a:srgbClr val="111111"/>
                </a:solidFill>
                <a:latin typeface="Aptos"/>
                <a:ea typeface="Aptos"/>
                <a:cs typeface="Aptos"/>
              </a:defRPr>
            </a:pPr>
            <a:r>
              <a:rPr sz="1650">
                <a:solidFill>
                  <a:srgbClr val="111111"/>
                </a:solidFill>
                <a:latin typeface="Aptos"/>
                <a:ea typeface="Aptos"/>
                <a:cs typeface="Aptos"/>
              </a:rPr>
              <a:t>FICTIONAL RESPONSE  ‘Christians believe God made the world. Buddhists do not believe in God. This shows different beliefs about the universe. Christians value life because God made it. Buddhists value life because of karma.’</a:t>
            </a:r>
          </a:p>
        </p:txBody>
      </p:sp>
      <p:sp>
        <p:nvSpPr>
          <p:cNvPr id="14" name="Rectangle: Rounded Corners 13">
            <a:extLst xmlns:a="http://schemas.openxmlformats.org/drawingml/2006/main">
              <a:ext uri="{FF2B5EF4-FFF2-40B4-BE49-F238E27FC236}">
                <a16:creationId xmlns:a16="http://schemas.microsoft.com/office/drawing/2014/main" id="{6FB74AB1-1566-F030-ED0B-29A6E11D1D34}"/>
              </a:ext>
            </a:extLst>
          </p:cNvPr>
          <p:cNvSpPr>
            <a:spLocks xmlns:a="http://schemas.openxmlformats.org/drawingml/2006/main" noGrp="1"/>
          </p:cNvSpPr>
          <p:nvPr/>
        </p:nvSpPr>
        <p:spPr>
          <a:xfrm xmlns:a="http://schemas.openxmlformats.org/drawingml/2006/main" rot="0" flipH="0" flipV="0">
            <a:off x="6096000" y="3943350"/>
            <a:ext cx="2381250" cy="533400"/>
          </a:xfrm>
          <a:prstGeom xmlns:a="http://schemas.openxmlformats.org/drawingml/2006/main" prst="roundRect">
            <a:avLst>
              <a:gd name="adj" fmla="val 50000"/>
            </a:avLst>
          </a:prstGeom>
          <a:solidFill xmlns:a="http://schemas.openxmlformats.org/drawingml/2006/main">
            <a:srgbClr val="7ABC32"/>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500" b="1">
                <a:solidFill>
                  <a:srgbClr val="111111"/>
                </a:solidFill>
                <a:latin typeface="Century Gothic"/>
                <a:ea typeface="Century Gothic"/>
                <a:cs typeface="Century Gothic"/>
              </a:defRPr>
            </a:pPr>
            <a:r>
              <a:rPr sz="1500" b="1">
                <a:solidFill>
                  <a:srgbClr val="111111"/>
                </a:solidFill>
                <a:latin typeface="Century Gothic"/>
                <a:ea typeface="Century Gothic"/>
                <a:cs typeface="Century Gothic"/>
              </a:rPr>
              <a:t>SUPPORT &amp; CHECK</a:t>
            </a:r>
          </a:p>
        </p:txBody>
      </p:sp>
      <p:sp>
        <p:nvSpPr>
          <p:cNvPr id="15" name="Rectangle: Rounded Corners 14">
            <a:extLst xmlns:a="http://schemas.openxmlformats.org/drawingml/2006/main">
              <a:ext uri="{FF2B5EF4-FFF2-40B4-BE49-F238E27FC236}">
                <a16:creationId xmlns:a16="http://schemas.microsoft.com/office/drawing/2014/main" id="{DB0AA391-3CBD-F2AB-CF29-7AA151131150}"/>
              </a:ext>
            </a:extLst>
          </p:cNvPr>
          <p:cNvSpPr>
            <a:spLocks xmlns:a="http://schemas.openxmlformats.org/drawingml/2006/main" noGrp="1"/>
          </p:cNvSpPr>
          <p:nvPr/>
        </p:nvSpPr>
        <p:spPr>
          <a:xfrm xmlns:a="http://schemas.openxmlformats.org/drawingml/2006/main" rot="0" flipH="0" flipV="0">
            <a:off x="6096000" y="4343400"/>
            <a:ext cx="5619750" cy="1885950"/>
          </a:xfrm>
          <a:prstGeom xmlns:a="http://schemas.openxmlformats.org/drawingml/2006/main" prst="roundRect">
            <a:avLst>
              <a:gd name="adj" fmla="val 12121"/>
            </a:avLst>
          </a:prstGeom>
          <a:solidFill xmlns:a="http://schemas.openxmlformats.org/drawingml/2006/main">
            <a:srgbClr val="FFFFFF">
              <a:alpha val="90980"/>
            </a:srgbClr>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90500" tIns="133350" rIns="190500" bIns="133350" anchor="ctr">
            <a:normAutofit fontScale="95987"/>
          </a:bodyPr>
          <a:lstStyle xmlns:a="http://schemas.openxmlformats.org/drawingml/2006/main"/>
          <a:p xmlns:a="http://schemas.openxmlformats.org/drawingml/2006/main">
            <a:pPr marL="0" indent="0" algn="l">
              <a:lnSpc>
                <a:spcPct val="98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AUTOPSY  Annotate the question. Find the first place losing credit or force. Name the error type. Do not rewrite the whole response.</a:t>
            </a:r>
          </a:p>
          <a:p xmlns:a="http://schemas.openxmlformats.org/drawingml/2006/main">
            <a:pPr marL="0" indent="0">
              <a:spcBef>
                <a:spcPts val="0"/>
              </a:spcBef>
              <a:spcAft>
                <a:spcPts val="0"/>
              </a:spcAft>
              <a:buNone/>
            </a:pPr>
            <a:r>
              <a:t/>
            </a:r>
          </a:p>
          <a:p xmlns:a="http://schemas.openxmlformats.org/drawingml/2006/main">
            <a:pPr marL="0" indent="0" algn="l">
              <a:lnSpc>
                <a:spcPct val="98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OUTPUT  First limiter + evidence + two targeted repair notes.</a:t>
            </a:r>
          </a:p>
          <a:p xmlns:a="http://schemas.openxmlformats.org/drawingml/2006/main">
            <a:pPr marL="0" indent="0" algn="l">
              <a:lnSpc>
                <a:spcPct val="98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STOP  Your diagnosis explains why the response is not yet detailed explanation.</a:t>
            </a:r>
          </a:p>
        </p:txBody>
      </p:sp>
      <p:sp>
        <p:nvSpPr>
          <p:cNvPr id="16" name="progress-base">
            <a:extLst xmlns:a="http://schemas.openxmlformats.org/drawingml/2006/main">
              <a:ext uri="{FF2B5EF4-FFF2-40B4-BE49-F238E27FC236}">
                <a16:creationId xmlns:a16="http://schemas.microsoft.com/office/drawing/2014/main" id="{A8EF8894-A29F-4091-8935-F5F29F57A498}"/>
              </a:ext>
            </a:extLst>
          </p:cNvPr>
          <p:cNvSpPr>
            <a:spLocks xmlns:a="http://schemas.openxmlformats.org/drawingml/2006/main" noGrp="1"/>
          </p:cNvSpPr>
          <p:nvPr/>
        </p:nvSpPr>
        <p:spPr>
          <a:xfrm xmlns:a="http://schemas.openxmlformats.org/drawingml/2006/main">
            <a:off x="0" y="6800850"/>
            <a:ext cx="12192000" cy="57150"/>
          </a:xfrm>
          <a:prstGeom xmlns:a="http://schemas.openxmlformats.org/drawingml/2006/main" prst="rect">
            <a:avLst/>
          </a:prstGeom>
          <a:solidFill xmlns:a="http://schemas.openxmlformats.org/drawingml/2006/main">
            <a:srgbClr val="C8BFD2"/>
          </a:solidFill>
          <a:ln xmlns:a="http://schemas.openxmlformats.org/drawingml/2006/main" w="0">
            <a:noFill/>
            <a:prstDash val="solid"/>
          </a:ln>
        </p:spPr>
      </p:sp>
      <p:sp>
        <p:nvSpPr>
          <p:cNvPr id="17" name="progress-active">
            <a:extLst xmlns:a="http://schemas.openxmlformats.org/drawingml/2006/main">
              <a:ext uri="{FF2B5EF4-FFF2-40B4-BE49-F238E27FC236}">
                <a16:creationId xmlns:a16="http://schemas.microsoft.com/office/drawing/2014/main" id="{99EE69DB-696B-443F-97F2-93D31CC58123}"/>
              </a:ext>
            </a:extLst>
          </p:cNvPr>
          <p:cNvSpPr>
            <a:spLocks xmlns:a="http://schemas.openxmlformats.org/drawingml/2006/main" noGrp="1"/>
          </p:cNvSpPr>
          <p:nvPr/>
        </p:nvSpPr>
        <p:spPr>
          <a:xfrm xmlns:a="http://schemas.openxmlformats.org/drawingml/2006/main">
            <a:off x="0" y="6800850"/>
            <a:ext cx="5076825" cy="57150"/>
          </a:xfrm>
          <a:prstGeom xmlns:a="http://schemas.openxmlformats.org/drawingml/2006/main" prst="rect">
            <a:avLst/>
          </a:prstGeom>
          <a:solidFill xmlns:a="http://schemas.openxmlformats.org/drawingml/2006/main">
            <a:srgbClr val="884DFF"/>
          </a:solidFill>
          <a:ln xmlns:a="http://schemas.openxmlformats.org/drawingml/2006/main" w="0">
            <a:noFill/>
            <a:prstDash val="solid"/>
          </a:ln>
        </p:spPr>
      </p:sp>
      <p:sp>
        <p:nvSpPr>
          <p:cNvPr id="18" name="role-panel">
            <a:extLst xmlns:a="http://schemas.openxmlformats.org/drawingml/2006/main">
              <a:ext uri="{FF2B5EF4-FFF2-40B4-BE49-F238E27FC236}">
                <a16:creationId xmlns:a16="http://schemas.microsoft.com/office/drawing/2014/main" id="{25185F68-54F4-48CC-AE7E-B44FBBBABB3A}"/>
              </a:ext>
            </a:extLst>
          </p:cNvPr>
          <p:cNvSpPr>
            <a:spLocks xmlns:a="http://schemas.openxmlformats.org/drawingml/2006/main" noGrp="1"/>
          </p:cNvSpPr>
          <p:nvPr/>
        </p:nvSpPr>
        <p:spPr>
          <a:xfrm xmlns:a="http://schemas.openxmlformats.org/drawingml/2006/main">
            <a:off x="457200" y="1123950"/>
            <a:ext cx="5048250" cy="5105400"/>
          </a:xfrm>
          <a:prstGeom xmlns:a="http://schemas.openxmlformats.org/drawingml/2006/main" prst="roundRect">
            <a:avLst>
              <a:gd name="adj" fmla="val 4528"/>
            </a:avLst>
          </a:prstGeom>
          <a:gradFill xmlns:a="http://schemas.openxmlformats.org/drawingml/2006/main">
            <a:gsLst>
              <a:gs pos="0">
                <a:srgbClr val="18314D"/>
              </a:gs>
              <a:gs pos="100000">
                <a:srgbClr val="884DFF"/>
              </a:gs>
            </a:gsLst>
            <a:lin ang="8700000"/>
          </a:gradFill>
          <a:ln xmlns:a="http://schemas.openxmlformats.org/drawingml/2006/main" w="19050">
            <a:solidFill>
              <a:srgbClr val="884DFF"/>
            </a:solidFill>
            <a:prstDash val="solid"/>
          </a:ln>
        </p:spPr>
        <p:txBody>
          <a:bodyPr xmlns:a="http://schemas.openxmlformats.org/drawingml/2006/main" lIns="285750" tIns="285750" rIns="285750" bIns="285750" anchor="ctr">
            <a:normAutofit fontScale="100000"/>
          </a:bodyPr>
          <a:lstStyle xmlns:a="http://schemas.openxmlformats.org/drawingml/2006/main"/>
          <a:p xmlns:a="http://schemas.openxmlformats.org/drawingml/2006/main">
            <a:pPr algn="ctr">
              <a:lnSpc>
                <a:spcPct val="94000"/>
              </a:lnSpc>
              <a:buNone/>
              <a:defRPr sz="3150" b="1">
                <a:solidFill>
                  <a:srgbClr val="FFFFFF"/>
                </a:solidFill>
                <a:latin typeface="Century Gothic"/>
                <a:ea typeface="Century Gothic"/>
                <a:cs typeface="Century Gothic"/>
              </a:defRPr>
            </a:pPr>
            <a:r>
              <a:rPr sz="3150" b="1">
                <a:solidFill>
                  <a:srgbClr val="FFFFFF"/>
                </a:solidFill>
                <a:latin typeface="Century Gothic"/>
                <a:ea typeface="Century Gothic"/>
                <a:cs typeface="Century Gothic"/>
              </a:rPr>
              <a:t>MAKE IT VISIBLE</a:t>
            </a:r>
          </a:p>
          <a:p xmlns:a="http://schemas.openxmlformats.org/drawingml/2006/main">
            <a:r>
              <a:t/>
            </a:r>
          </a:p>
          <a:p xmlns:a="http://schemas.openxmlformats.org/drawingml/2006/main">
            <a:pPr algn="ctr">
              <a:lnSpc>
                <a:spcPct val="94000"/>
              </a:lnSpc>
              <a:buNone/>
              <a:defRPr sz="3150" b="1">
                <a:solidFill>
                  <a:srgbClr val="FFFFFF"/>
                </a:solidFill>
                <a:latin typeface="Century Gothic"/>
                <a:ea typeface="Century Gothic"/>
                <a:cs typeface="Century Gothic"/>
              </a:defRPr>
            </a:pPr>
            <a:r>
              <a:rPr sz="3150" b="1">
                <a:solidFill>
                  <a:srgbClr val="FFFFFF"/>
                </a:solidFill>
                <a:latin typeface="Century Gothic"/>
                <a:ea typeface="Century Gothic"/>
                <a:cs typeface="Century Gothic"/>
              </a:rPr>
              <a:t>Find the first lost move</a:t>
            </a:r>
          </a:p>
        </p:txBody>
      </p:sp>
    </p:spTree>
    <p:extLst>
      <p:ext uri="{BB962C8B-B14F-4D97-AF65-F5344CB8AC3E}">
        <p14:creationId xmlns:p14="http://schemas.microsoft.com/office/powerpoint/2010/main" val="3072613692"/>
      </p:ext>
    </p:extLst>
  </p:cSld>
</p:sld>
</file>

<file path=ppt/slides/slide6.xml><?xml version="1.0" encoding="utf-8"?>
<p:sld xmlns:p="http://schemas.openxmlformats.org/presentationml/2006/main">
  <p:cSld>
    <p:bg>
      <p:bgPr>
        <a:gradFill xmlns:a="http://schemas.openxmlformats.org/drawingml/2006/main">
          <a:gsLst>
            <a:gs pos="0">
              <a:srgbClr val="F7F2FA"/>
            </a:gs>
            <a:gs pos="100000">
              <a:srgbClr val="EAE2F3"/>
            </a:gs>
          </a:gsLst>
          <a:lin ang="8700000"/>
        </a:gradFill>
      </p:bgPr>
    </p:bg>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296D73BB-F8EA-5C02-5FCA-F1D024BEE4BC}"/>
              </a:ext>
            </a:extLst>
          </p:cNvPr>
          <p:cNvSpPr>
            <a:spLocks xmlns:a="http://schemas.openxmlformats.org/drawingml/2006/main" noGrp="1"/>
          </p:cNvSpPr>
          <p:nvPr>
            <p:ph type="title" idx="0"/>
          </p:nvPr>
        </p:nvSpPr>
        <p:spPr>
          <a:xfrm xmlns:a="http://schemas.openxmlformats.org/drawingml/2006/main" rot="0">
            <a:off x="457200" y="171450"/>
            <a:ext cx="8858250" cy="590550"/>
          </a:xfrm>
        </p:spPr>
        <p:txBody>
          <a:bodyPr xmlns:a="http://schemas.openxmlformats.org/drawingml/2006/main" lIns="0" tIns="0" rIns="38100" bIns="0" anchor="ctr">
            <a:normAutofit fontScale="100000"/>
          </a:bodyPr>
          <a:lstStyle xmlns:a="http://schemas.openxmlformats.org/drawingml/2006/main"/>
          <a:p xmlns:a="http://schemas.openxmlformats.org/drawingml/2006/main">
            <a:pPr marL="0" indent="0" algn="l">
              <a:spcBef>
                <a:spcPts val="0"/>
              </a:spcBef>
              <a:spcAft>
                <a:spcPts val="0"/>
              </a:spcAft>
              <a:buNone/>
              <a:defRPr sz="2100" b="1">
                <a:solidFill>
                  <a:srgbClr val="18314D"/>
                </a:solidFill>
                <a:latin typeface="Century Gothic"/>
                <a:ea typeface="Century Gothic"/>
                <a:cs typeface="Century Gothic"/>
              </a:defRPr>
            </a:pPr>
            <a:r>
              <a:rPr sz="2100" b="1">
                <a:solidFill>
                  <a:srgbClr val="18314D"/>
                </a:solidFill>
                <a:latin typeface="Century Gothic"/>
                <a:ea typeface="Century Gothic"/>
                <a:cs typeface="Century Gothic"/>
              </a:rPr>
              <a:t>LIFE &amp; DEATH FEEDBACK · Repair two sections only</a:t>
            </a:r>
          </a:p>
        </p:txBody>
      </p:sp>
      <p:sp>
        <p:nvSpPr>
          <p:cNvPr id="7" name="Date Placeholder 6">
            <a:extLst xmlns:a="http://schemas.openxmlformats.org/drawingml/2006/main">
              <a:ext uri="{FF2B5EF4-FFF2-40B4-BE49-F238E27FC236}">
                <a16:creationId xmlns:a16="http://schemas.microsoft.com/office/drawing/2014/main" id="{D3D7E295-7A1C-7287-63EE-C5A28AC09F09}"/>
              </a:ext>
            </a:extLst>
          </p:cNvPr>
          <p:cNvSpPr>
            <a:spLocks xmlns:a="http://schemas.openxmlformats.org/drawingml/2006/main" noGrp="1"/>
          </p:cNvSpPr>
          <p:nvPr>
            <p:ph type="dt" idx="10"/>
          </p:nvPr>
        </p:nvSpPr>
        <p:spPr>
          <a:xfrm xmlns:a="http://schemas.openxmlformats.org/drawingml/2006/main" rot="0">
            <a:off x="10001250" y="171450"/>
            <a:ext cx="1695450" cy="26670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16/08/2026</a:t>
            </a:r>
          </a:p>
        </p:txBody>
      </p:sp>
      <p:sp>
        <p:nvSpPr>
          <p:cNvPr id="8" name="Footer Placeholder 7">
            <a:extLst xmlns:a="http://schemas.openxmlformats.org/drawingml/2006/main">
              <a:ext uri="{FF2B5EF4-FFF2-40B4-BE49-F238E27FC236}">
                <a16:creationId xmlns:a16="http://schemas.microsoft.com/office/drawing/2014/main" id="{6AE27D28-902E-5381-DD1E-83F2679452E7}"/>
              </a:ext>
            </a:extLst>
          </p:cNvPr>
          <p:cNvSpPr>
            <a:spLocks xmlns:a="http://schemas.openxmlformats.org/drawingml/2006/main" noGrp="1"/>
          </p:cNvSpPr>
          <p:nvPr>
            <p:ph type="ftr" idx="11"/>
          </p:nvPr>
        </p:nvSpPr>
        <p:spPr>
          <a:xfrm xmlns:a="http://schemas.openxmlformats.org/drawingml/2006/main" rot="0">
            <a:off x="457200" y="6438900"/>
            <a:ext cx="409575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l">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C1-LAD | FEEDBACK | REPAIR</a:t>
            </a:r>
          </a:p>
        </p:txBody>
      </p:sp>
      <p:sp>
        <p:nvSpPr>
          <p:cNvPr id="9" name="Slide Number Placeholder 8">
            <a:extLst xmlns:a="http://schemas.openxmlformats.org/drawingml/2006/main">
              <a:ext uri="{FF2B5EF4-FFF2-40B4-BE49-F238E27FC236}">
                <a16:creationId xmlns:a16="http://schemas.microsoft.com/office/drawing/2014/main" id="{8BA8BFFF-291B-4692-198E-611DA61F571C}"/>
              </a:ext>
            </a:extLst>
          </p:cNvPr>
          <p:cNvSpPr>
            <a:spLocks xmlns:a="http://schemas.openxmlformats.org/drawingml/2006/main" noGrp="1"/>
          </p:cNvSpPr>
          <p:nvPr>
            <p:ph type="sldNum" idx="12"/>
          </p:nvPr>
        </p:nvSpPr>
        <p:spPr>
          <a:xfrm xmlns:a="http://schemas.openxmlformats.org/drawingml/2006/main" rot="0">
            <a:off x="10858500" y="6438900"/>
            <a:ext cx="83820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6 / 12</a:t>
            </a:r>
          </a:p>
        </p:txBody>
      </p:sp>
      <p:sp>
        <p:nvSpPr>
          <p:cNvPr id="11" name="Rectangle: Rounded Corners 10">
            <a:extLst xmlns:a="http://schemas.openxmlformats.org/drawingml/2006/main">
              <a:ext uri="{FF2B5EF4-FFF2-40B4-BE49-F238E27FC236}">
                <a16:creationId xmlns:a16="http://schemas.microsoft.com/office/drawing/2014/main" id="{E4F4E7C6-5945-49D5-82BB-1468961E90F0}"/>
              </a:ext>
            </a:extLst>
          </p:cNvPr>
          <p:cNvSpPr>
            <a:spLocks xmlns:a="http://schemas.openxmlformats.org/drawingml/2006/main" noGrp="1"/>
          </p:cNvSpPr>
          <p:nvPr/>
        </p:nvSpPr>
        <p:spPr>
          <a:xfrm xmlns:a="http://schemas.openxmlformats.org/drawingml/2006/main" rot="0" flipH="0" flipV="0">
            <a:off x="6096000" y="857250"/>
            <a:ext cx="3619500" cy="533400"/>
          </a:xfrm>
          <a:prstGeom xmlns:a="http://schemas.openxmlformats.org/drawingml/2006/main" prst="roundRect">
            <a:avLst>
              <a:gd name="adj" fmla="val 50000"/>
            </a:avLst>
          </a:prstGeom>
          <a:solidFill xmlns:a="http://schemas.openxmlformats.org/drawingml/2006/main">
            <a:srgbClr val="C5A84E"/>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425" b="1">
                <a:solidFill>
                  <a:srgbClr val="111111"/>
                </a:solidFill>
                <a:latin typeface="Century Gothic"/>
                <a:ea typeface="Century Gothic"/>
                <a:cs typeface="Century Gothic"/>
              </a:defRPr>
            </a:pPr>
            <a:r>
              <a:rPr sz="1425" b="1">
                <a:solidFill>
                  <a:srgbClr val="111111"/>
                </a:solidFill>
                <a:latin typeface="Century Gothic"/>
                <a:ea typeface="Century Gothic"/>
                <a:cs typeface="Century Gothic"/>
              </a:rPr>
              <a:t>TARGETED REPAIR · 8 MIN</a:t>
            </a:r>
          </a:p>
        </p:txBody>
      </p:sp>
      <p:sp>
        <p:nvSpPr>
          <p:cNvPr id="12" name="Rectangle: Rounded Corners 11">
            <a:extLst xmlns:a="http://schemas.openxmlformats.org/drawingml/2006/main">
              <a:ext uri="{FF2B5EF4-FFF2-40B4-BE49-F238E27FC236}">
                <a16:creationId xmlns:a16="http://schemas.microsoft.com/office/drawing/2014/main" id="{2268757A-8CF2-A26C-8AED-095111F39550}"/>
              </a:ext>
            </a:extLst>
          </p:cNvPr>
          <p:cNvSpPr>
            <a:spLocks xmlns:a="http://schemas.openxmlformats.org/drawingml/2006/main" noGrp="1"/>
          </p:cNvSpPr>
          <p:nvPr/>
        </p:nvSpPr>
        <p:spPr>
          <a:xfrm xmlns:a="http://schemas.openxmlformats.org/drawingml/2006/main" rot="0" flipH="0" flipV="0">
            <a:off x="6096000" y="1257300"/>
            <a:ext cx="5619750" cy="2400300"/>
          </a:xfrm>
          <a:prstGeom xmlns:a="http://schemas.openxmlformats.org/drawingml/2006/main" prst="roundRect">
            <a:avLst>
              <a:gd name="adj" fmla="val 9524"/>
            </a:avLst>
          </a:prstGeom>
          <a:solidFill xmlns:a="http://schemas.openxmlformats.org/drawingml/2006/main">
            <a:srgbClr val="FFFDF8"/>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209550" tIns="171450" rIns="209550" bIns="171450" anchor="ctr">
            <a:normAutofit fontScale="100000"/>
          </a:bodyPr>
          <a:lstStyle xmlns:a="http://schemas.openxmlformats.org/drawingml/2006/main"/>
          <a:p xmlns:a="http://schemas.openxmlformats.org/drawingml/2006/main">
            <a:pPr marL="0" indent="0" algn="l">
              <a:lnSpc>
                <a:spcPct val="100000"/>
              </a:lnSpc>
              <a:spcBef>
                <a:spcPts val="0"/>
              </a:spcBef>
              <a:spcAft>
                <a:spcPts val="0"/>
              </a:spcAft>
              <a:buNone/>
              <a:defRPr sz="1650">
                <a:solidFill>
                  <a:srgbClr val="111111"/>
                </a:solidFill>
                <a:latin typeface="Aptos"/>
                <a:ea typeface="Aptos"/>
                <a:cs typeface="Aptos"/>
              </a:defRPr>
            </a:pPr>
            <a:r>
              <a:rPr sz="1650">
                <a:solidFill>
                  <a:srgbClr val="111111"/>
                </a:solidFill>
                <a:latin typeface="Aptos"/>
                <a:ea typeface="Aptos"/>
                <a:cs typeface="Aptos"/>
              </a:rPr>
              <a:t>Improve the Christian route by interpreting a creation teaching and linking it to human value. Improve the Buddhist route by explaining dependent arising or rebirth without pretending Buddhism has one creator claim.</a:t>
            </a:r>
          </a:p>
        </p:txBody>
      </p:sp>
      <p:sp>
        <p:nvSpPr>
          <p:cNvPr id="14" name="Rectangle: Rounded Corners 13">
            <a:extLst xmlns:a="http://schemas.openxmlformats.org/drawingml/2006/main">
              <a:ext uri="{FF2B5EF4-FFF2-40B4-BE49-F238E27FC236}">
                <a16:creationId xmlns:a16="http://schemas.microsoft.com/office/drawing/2014/main" id="{6FB74AB1-1566-F030-ED0B-29A6E11D1D34}"/>
              </a:ext>
            </a:extLst>
          </p:cNvPr>
          <p:cNvSpPr>
            <a:spLocks xmlns:a="http://schemas.openxmlformats.org/drawingml/2006/main" noGrp="1"/>
          </p:cNvSpPr>
          <p:nvPr/>
        </p:nvSpPr>
        <p:spPr>
          <a:xfrm xmlns:a="http://schemas.openxmlformats.org/drawingml/2006/main" rot="0" flipH="0" flipV="0">
            <a:off x="6096000" y="3943350"/>
            <a:ext cx="2381250" cy="533400"/>
          </a:xfrm>
          <a:prstGeom xmlns:a="http://schemas.openxmlformats.org/drawingml/2006/main" prst="roundRect">
            <a:avLst>
              <a:gd name="adj" fmla="val 50000"/>
            </a:avLst>
          </a:prstGeom>
          <a:solidFill xmlns:a="http://schemas.openxmlformats.org/drawingml/2006/main">
            <a:srgbClr val="7ABC32"/>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500" b="1">
                <a:solidFill>
                  <a:srgbClr val="111111"/>
                </a:solidFill>
                <a:latin typeface="Century Gothic"/>
                <a:ea typeface="Century Gothic"/>
                <a:cs typeface="Century Gothic"/>
              </a:defRPr>
            </a:pPr>
            <a:r>
              <a:rPr sz="1500" b="1">
                <a:solidFill>
                  <a:srgbClr val="111111"/>
                </a:solidFill>
                <a:latin typeface="Century Gothic"/>
                <a:ea typeface="Century Gothic"/>
                <a:cs typeface="Century Gothic"/>
              </a:rPr>
              <a:t>SUPPORT &amp; CHECK</a:t>
            </a:r>
          </a:p>
        </p:txBody>
      </p:sp>
      <p:sp>
        <p:nvSpPr>
          <p:cNvPr id="15" name="Rectangle: Rounded Corners 14">
            <a:extLst xmlns:a="http://schemas.openxmlformats.org/drawingml/2006/main">
              <a:ext uri="{FF2B5EF4-FFF2-40B4-BE49-F238E27FC236}">
                <a16:creationId xmlns:a16="http://schemas.microsoft.com/office/drawing/2014/main" id="{DB0AA391-3CBD-F2AB-CF29-7AA151131150}"/>
              </a:ext>
            </a:extLst>
          </p:cNvPr>
          <p:cNvSpPr>
            <a:spLocks xmlns:a="http://schemas.openxmlformats.org/drawingml/2006/main" noGrp="1"/>
          </p:cNvSpPr>
          <p:nvPr/>
        </p:nvSpPr>
        <p:spPr>
          <a:xfrm xmlns:a="http://schemas.openxmlformats.org/drawingml/2006/main" rot="0" flipH="0" flipV="0">
            <a:off x="6096000" y="4343400"/>
            <a:ext cx="5619750" cy="1885950"/>
          </a:xfrm>
          <a:prstGeom xmlns:a="http://schemas.openxmlformats.org/drawingml/2006/main" prst="roundRect">
            <a:avLst>
              <a:gd name="adj" fmla="val 12121"/>
            </a:avLst>
          </a:prstGeom>
          <a:solidFill xmlns:a="http://schemas.openxmlformats.org/drawingml/2006/main">
            <a:srgbClr val="FFFFFF">
              <a:alpha val="90980"/>
            </a:srgbClr>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90500" tIns="133350" rIns="190500" bIns="133350" anchor="ctr">
            <a:normAutofit fontScale="100000"/>
          </a:bodyPr>
          <a:lstStyle xmlns:a="http://schemas.openxmlformats.org/drawingml/2006/main"/>
          <a:p xmlns:a="http://schemas.openxmlformats.org/drawingml/2006/main">
            <a:pPr marL="0" indent="0" algn="l">
              <a:lnSpc>
                <a:spcPct val="98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SOURCE–MEANING–RELEVANCE  What is taught? What does it mean? How does it influence the exact issue?</a:t>
            </a:r>
          </a:p>
          <a:p xmlns:a="http://schemas.openxmlformats.org/drawingml/2006/main">
            <a:pPr marL="0" indent="0">
              <a:spcBef>
                <a:spcPts val="0"/>
              </a:spcBef>
              <a:spcAft>
                <a:spcPts val="0"/>
              </a:spcAft>
              <a:buNone/>
            </a:pPr>
            <a:r>
              <a:t/>
            </a:r>
          </a:p>
          <a:p xmlns:a="http://schemas.openxmlformats.org/drawingml/2006/main">
            <a:pPr marL="0" indent="0" algn="l">
              <a:lnSpc>
                <a:spcPct val="98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OUTPUT  Two replacement explanation chains.</a:t>
            </a:r>
          </a:p>
          <a:p xmlns:a="http://schemas.openxmlformats.org/drawingml/2006/main">
            <a:pPr marL="0" indent="0" algn="l">
              <a:lnSpc>
                <a:spcPct val="98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STOP  Each chain ends with influence, not a second undeveloped fact.</a:t>
            </a:r>
          </a:p>
        </p:txBody>
      </p:sp>
      <p:sp>
        <p:nvSpPr>
          <p:cNvPr id="16" name="progress-base">
            <a:extLst xmlns:a="http://schemas.openxmlformats.org/drawingml/2006/main">
              <a:ext uri="{FF2B5EF4-FFF2-40B4-BE49-F238E27FC236}">
                <a16:creationId xmlns:a16="http://schemas.microsoft.com/office/drawing/2014/main" id="{FADAA363-4474-4F7B-99AC-C3D44DC6BC36}"/>
              </a:ext>
            </a:extLst>
          </p:cNvPr>
          <p:cNvSpPr>
            <a:spLocks xmlns:a="http://schemas.openxmlformats.org/drawingml/2006/main" noGrp="1"/>
          </p:cNvSpPr>
          <p:nvPr/>
        </p:nvSpPr>
        <p:spPr>
          <a:xfrm xmlns:a="http://schemas.openxmlformats.org/drawingml/2006/main">
            <a:off x="0" y="6800850"/>
            <a:ext cx="12192000" cy="57150"/>
          </a:xfrm>
          <a:prstGeom xmlns:a="http://schemas.openxmlformats.org/drawingml/2006/main" prst="rect">
            <a:avLst/>
          </a:prstGeom>
          <a:solidFill xmlns:a="http://schemas.openxmlformats.org/drawingml/2006/main">
            <a:srgbClr val="C8BFD2"/>
          </a:solidFill>
          <a:ln xmlns:a="http://schemas.openxmlformats.org/drawingml/2006/main" w="0">
            <a:noFill/>
            <a:prstDash val="solid"/>
          </a:ln>
        </p:spPr>
      </p:sp>
      <p:sp>
        <p:nvSpPr>
          <p:cNvPr id="17" name="progress-active">
            <a:extLst xmlns:a="http://schemas.openxmlformats.org/drawingml/2006/main">
              <a:ext uri="{FF2B5EF4-FFF2-40B4-BE49-F238E27FC236}">
                <a16:creationId xmlns:a16="http://schemas.microsoft.com/office/drawing/2014/main" id="{49F3CA0C-FA51-4473-962B-8F330A9A226B}"/>
              </a:ext>
            </a:extLst>
          </p:cNvPr>
          <p:cNvSpPr>
            <a:spLocks xmlns:a="http://schemas.openxmlformats.org/drawingml/2006/main" noGrp="1"/>
          </p:cNvSpPr>
          <p:nvPr/>
        </p:nvSpPr>
        <p:spPr>
          <a:xfrm xmlns:a="http://schemas.openxmlformats.org/drawingml/2006/main">
            <a:off x="0" y="6800850"/>
            <a:ext cx="6096000" cy="57150"/>
          </a:xfrm>
          <a:prstGeom xmlns:a="http://schemas.openxmlformats.org/drawingml/2006/main" prst="rect">
            <a:avLst/>
          </a:prstGeom>
          <a:solidFill xmlns:a="http://schemas.openxmlformats.org/drawingml/2006/main">
            <a:srgbClr val="884DFF"/>
          </a:solidFill>
          <a:ln xmlns:a="http://schemas.openxmlformats.org/drawingml/2006/main" w="0">
            <a:noFill/>
            <a:prstDash val="solid"/>
          </a:ln>
        </p:spPr>
      </p:sp>
      <p:sp>
        <p:nvSpPr>
          <p:cNvPr id="18" name="role-panel">
            <a:extLst xmlns:a="http://schemas.openxmlformats.org/drawingml/2006/main">
              <a:ext uri="{FF2B5EF4-FFF2-40B4-BE49-F238E27FC236}">
                <a16:creationId xmlns:a16="http://schemas.microsoft.com/office/drawing/2014/main" id="{59AAC38B-22FB-4CF2-8DE9-BDA226FD8741}"/>
              </a:ext>
            </a:extLst>
          </p:cNvPr>
          <p:cNvSpPr>
            <a:spLocks xmlns:a="http://schemas.openxmlformats.org/drawingml/2006/main" noGrp="1"/>
          </p:cNvSpPr>
          <p:nvPr/>
        </p:nvSpPr>
        <p:spPr>
          <a:xfrm xmlns:a="http://schemas.openxmlformats.org/drawingml/2006/main">
            <a:off x="457200" y="1123950"/>
            <a:ext cx="5048250" cy="5105400"/>
          </a:xfrm>
          <a:prstGeom xmlns:a="http://schemas.openxmlformats.org/drawingml/2006/main" prst="roundRect">
            <a:avLst>
              <a:gd name="adj" fmla="val 4528"/>
            </a:avLst>
          </a:prstGeom>
          <a:gradFill xmlns:a="http://schemas.openxmlformats.org/drawingml/2006/main">
            <a:gsLst>
              <a:gs pos="0">
                <a:srgbClr val="18314D"/>
              </a:gs>
              <a:gs pos="100000">
                <a:srgbClr val="884DFF"/>
              </a:gs>
            </a:gsLst>
            <a:lin ang="8700000"/>
          </a:gradFill>
          <a:ln xmlns:a="http://schemas.openxmlformats.org/drawingml/2006/main" w="19050">
            <a:solidFill>
              <a:srgbClr val="884DFF"/>
            </a:solidFill>
            <a:prstDash val="solid"/>
          </a:ln>
        </p:spPr>
        <p:txBody>
          <a:bodyPr xmlns:a="http://schemas.openxmlformats.org/drawingml/2006/main" lIns="285750" tIns="285750" rIns="285750" bIns="285750" anchor="ctr">
            <a:normAutofit fontScale="100000"/>
          </a:bodyPr>
          <a:lstStyle xmlns:a="http://schemas.openxmlformats.org/drawingml/2006/main"/>
          <a:p xmlns:a="http://schemas.openxmlformats.org/drawingml/2006/main">
            <a:pPr algn="ctr">
              <a:lnSpc>
                <a:spcPct val="94000"/>
              </a:lnSpc>
              <a:buNone/>
              <a:defRPr sz="3150" b="1">
                <a:solidFill>
                  <a:srgbClr val="FFFFFF"/>
                </a:solidFill>
                <a:latin typeface="Century Gothic"/>
                <a:ea typeface="Century Gothic"/>
                <a:cs typeface="Century Gothic"/>
              </a:defRPr>
            </a:pPr>
            <a:r>
              <a:rPr sz="3150" b="1">
                <a:solidFill>
                  <a:srgbClr val="FFFFFF"/>
                </a:solidFill>
                <a:latin typeface="Century Gothic"/>
                <a:ea typeface="Century Gothic"/>
                <a:cs typeface="Century Gothic"/>
              </a:rPr>
              <a:t>MAKE IT VISIBLE</a:t>
            </a:r>
          </a:p>
          <a:p xmlns:a="http://schemas.openxmlformats.org/drawingml/2006/main">
            <a:r>
              <a:t/>
            </a:r>
          </a:p>
          <a:p xmlns:a="http://schemas.openxmlformats.org/drawingml/2006/main">
            <a:pPr algn="ctr">
              <a:lnSpc>
                <a:spcPct val="94000"/>
              </a:lnSpc>
              <a:buNone/>
              <a:defRPr sz="3150" b="1">
                <a:solidFill>
                  <a:srgbClr val="FFFFFF"/>
                </a:solidFill>
                <a:latin typeface="Century Gothic"/>
                <a:ea typeface="Century Gothic"/>
                <a:cs typeface="Century Gothic"/>
              </a:defRPr>
            </a:pPr>
            <a:r>
              <a:rPr sz="3150" b="1">
                <a:solidFill>
                  <a:srgbClr val="FFFFFF"/>
                </a:solidFill>
                <a:latin typeface="Century Gothic"/>
                <a:ea typeface="Century Gothic"/>
                <a:cs typeface="Century Gothic"/>
              </a:rPr>
              <a:t>Repair two sections only</a:t>
            </a:r>
          </a:p>
        </p:txBody>
      </p:sp>
    </p:spTree>
    <p:extLst>
      <p:ext uri="{BB962C8B-B14F-4D97-AF65-F5344CB8AC3E}">
        <p14:creationId xmlns:p14="http://schemas.microsoft.com/office/powerpoint/2010/main" val="3072613692"/>
      </p:ext>
    </p:extLst>
  </p:cSld>
</p:sld>
</file>

<file path=ppt/slides/slide7.xml><?xml version="1.0" encoding="utf-8"?>
<p:sld xmlns:p="http://schemas.openxmlformats.org/presentationml/2006/main">
  <p:cSld>
    <p:bg>
      <p:bgPr>
        <a:gradFill xmlns:a="http://schemas.openxmlformats.org/drawingml/2006/main">
          <a:gsLst>
            <a:gs pos="0">
              <a:srgbClr val="F7F2FA"/>
            </a:gs>
            <a:gs pos="100000">
              <a:srgbClr val="EAE2F3"/>
            </a:gs>
          </a:gsLst>
          <a:lin ang="8700000"/>
        </a:gradFill>
      </p:bgPr>
    </p:bg>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86FA940E-985B-7739-A07C-33D1F706995B}"/>
              </a:ext>
            </a:extLst>
          </p:cNvPr>
          <p:cNvSpPr>
            <a:spLocks xmlns:a="http://schemas.openxmlformats.org/drawingml/2006/main" noGrp="1"/>
          </p:cNvSpPr>
          <p:nvPr>
            <p:ph type="title" idx="0"/>
          </p:nvPr>
        </p:nvSpPr>
        <p:spPr>
          <a:xfrm xmlns:a="http://schemas.openxmlformats.org/drawingml/2006/main" rot="0">
            <a:off x="457200" y="171450"/>
            <a:ext cx="8858250" cy="590550"/>
          </a:xfrm>
        </p:spPr>
        <p:txBody>
          <a:bodyPr xmlns:a="http://schemas.openxmlformats.org/drawingml/2006/main" lIns="0" tIns="0" rIns="38100" bIns="0" anchor="ctr">
            <a:normAutofit fontScale="100000"/>
          </a:bodyPr>
          <a:lstStyle xmlns:a="http://schemas.openxmlformats.org/drawingml/2006/main"/>
          <a:p xmlns:a="http://schemas.openxmlformats.org/drawingml/2006/main">
            <a:pPr marL="0" indent="0" algn="l">
              <a:spcBef>
                <a:spcPts val="0"/>
              </a:spcBef>
              <a:spcAft>
                <a:spcPts val="0"/>
              </a:spcAft>
              <a:buNone/>
              <a:defRPr sz="2100" b="1">
                <a:solidFill>
                  <a:srgbClr val="18314D"/>
                </a:solidFill>
                <a:latin typeface="Century Gothic"/>
                <a:ea typeface="Century Gothic"/>
                <a:cs typeface="Century Gothic"/>
              </a:defRPr>
            </a:pPr>
            <a:r>
              <a:rPr sz="2100" b="1">
                <a:solidFill>
                  <a:srgbClr val="18314D"/>
                </a:solidFill>
                <a:latin typeface="Century Gothic"/>
                <a:ea typeface="Century Gothic"/>
                <a:cs typeface="Century Gothic"/>
              </a:rPr>
              <a:t>LIFE &amp; DEATH FEEDBACK · Same knowledge; different demand</a:t>
            </a:r>
          </a:p>
        </p:txBody>
      </p:sp>
      <p:sp>
        <p:nvSpPr>
          <p:cNvPr id="6" name="Date Placeholder 5">
            <a:extLst xmlns:a="http://schemas.openxmlformats.org/drawingml/2006/main">
              <a:ext uri="{FF2B5EF4-FFF2-40B4-BE49-F238E27FC236}">
                <a16:creationId xmlns:a16="http://schemas.microsoft.com/office/drawing/2014/main" id="{88C0C404-42E1-BA33-64B3-4837B1CFB2FB}"/>
              </a:ext>
            </a:extLst>
          </p:cNvPr>
          <p:cNvSpPr>
            <a:spLocks xmlns:a="http://schemas.openxmlformats.org/drawingml/2006/main" noGrp="1"/>
          </p:cNvSpPr>
          <p:nvPr>
            <p:ph type="dt" idx="10"/>
          </p:nvPr>
        </p:nvSpPr>
        <p:spPr>
          <a:xfrm xmlns:a="http://schemas.openxmlformats.org/drawingml/2006/main" rot="0">
            <a:off x="10001250" y="171450"/>
            <a:ext cx="1695450" cy="26670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16/08/2026</a:t>
            </a:r>
          </a:p>
        </p:txBody>
      </p:sp>
      <p:sp>
        <p:nvSpPr>
          <p:cNvPr id="7" name="Footer Placeholder 6">
            <a:extLst xmlns:a="http://schemas.openxmlformats.org/drawingml/2006/main">
              <a:ext uri="{FF2B5EF4-FFF2-40B4-BE49-F238E27FC236}">
                <a16:creationId xmlns:a16="http://schemas.microsoft.com/office/drawing/2014/main" id="{1E2C4CCF-46FC-30C0-48D5-D6C036A47612}"/>
              </a:ext>
            </a:extLst>
          </p:cNvPr>
          <p:cNvSpPr>
            <a:spLocks xmlns:a="http://schemas.openxmlformats.org/drawingml/2006/main" noGrp="1"/>
          </p:cNvSpPr>
          <p:nvPr>
            <p:ph type="ftr" idx="11"/>
          </p:nvPr>
        </p:nvSpPr>
        <p:spPr>
          <a:xfrm xmlns:a="http://schemas.openxmlformats.org/drawingml/2006/main" rot="0">
            <a:off x="457200" y="6438900"/>
            <a:ext cx="409575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l">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C1-LAD | FEEDBACK | REPAIR</a:t>
            </a:r>
          </a:p>
        </p:txBody>
      </p:sp>
      <p:sp>
        <p:nvSpPr>
          <p:cNvPr id="8" name="Slide Number Placeholder 7">
            <a:extLst xmlns:a="http://schemas.openxmlformats.org/drawingml/2006/main">
              <a:ext uri="{FF2B5EF4-FFF2-40B4-BE49-F238E27FC236}">
                <a16:creationId xmlns:a16="http://schemas.microsoft.com/office/drawing/2014/main" id="{CBBF127C-B334-DCBA-B749-CF13CC21CBD7}"/>
              </a:ext>
            </a:extLst>
          </p:cNvPr>
          <p:cNvSpPr>
            <a:spLocks xmlns:a="http://schemas.openxmlformats.org/drawingml/2006/main" noGrp="1"/>
          </p:cNvSpPr>
          <p:nvPr>
            <p:ph type="sldNum" idx="12"/>
          </p:nvPr>
        </p:nvSpPr>
        <p:spPr>
          <a:xfrm xmlns:a="http://schemas.openxmlformats.org/drawingml/2006/main" rot="0">
            <a:off x="10858500" y="6438900"/>
            <a:ext cx="83820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7 / 12</a:t>
            </a:r>
          </a:p>
        </p:txBody>
      </p:sp>
      <p:sp>
        <p:nvSpPr>
          <p:cNvPr id="10" name="Rectangle: Rounded Corners 9">
            <a:extLst xmlns:a="http://schemas.openxmlformats.org/drawingml/2006/main">
              <a:ext uri="{FF2B5EF4-FFF2-40B4-BE49-F238E27FC236}">
                <a16:creationId xmlns:a16="http://schemas.microsoft.com/office/drawing/2014/main" id="{680F8547-A693-8B9A-0FA0-2BFA69C59F42}"/>
              </a:ext>
            </a:extLst>
          </p:cNvPr>
          <p:cNvSpPr>
            <a:spLocks xmlns:a="http://schemas.openxmlformats.org/drawingml/2006/main" noGrp="1"/>
          </p:cNvSpPr>
          <p:nvPr/>
        </p:nvSpPr>
        <p:spPr>
          <a:xfrm xmlns:a="http://schemas.openxmlformats.org/drawingml/2006/main" rot="0" flipH="0" flipV="0">
            <a:off x="457200" y="971550"/>
            <a:ext cx="3714750" cy="533400"/>
          </a:xfrm>
          <a:prstGeom xmlns:a="http://schemas.openxmlformats.org/drawingml/2006/main" prst="roundRect">
            <a:avLst>
              <a:gd name="adj" fmla="val 50000"/>
            </a:avLst>
          </a:prstGeom>
          <a:solidFill xmlns:a="http://schemas.openxmlformats.org/drawingml/2006/main">
            <a:srgbClr val="884DFF"/>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350" b="1">
                <a:solidFill>
                  <a:srgbClr val="FFFFFF"/>
                </a:solidFill>
                <a:latin typeface="Century Gothic"/>
                <a:ea typeface="Century Gothic"/>
                <a:cs typeface="Century Gothic"/>
              </a:defRPr>
            </a:pPr>
            <a:r>
              <a:rPr sz="1350" b="1">
                <a:solidFill>
                  <a:srgbClr val="FFFFFF"/>
                </a:solidFill>
                <a:latin typeface="Century Gothic"/>
                <a:ea typeface="Century Gothic"/>
                <a:cs typeface="Century Gothic"/>
              </a:rPr>
              <a:t>MODEL COMPARE · 6 MIN</a:t>
            </a:r>
          </a:p>
        </p:txBody>
      </p:sp>
      <p:sp>
        <p:nvSpPr>
          <p:cNvPr id="11" name="Rectangle: Rounded Corners 10">
            <a:extLst xmlns:a="http://schemas.openxmlformats.org/drawingml/2006/main">
              <a:ext uri="{FF2B5EF4-FFF2-40B4-BE49-F238E27FC236}">
                <a16:creationId xmlns:a16="http://schemas.microsoft.com/office/drawing/2014/main" id="{5BD9C971-33FB-E480-17D9-2B89B2A55D80}"/>
              </a:ext>
            </a:extLst>
          </p:cNvPr>
          <p:cNvSpPr>
            <a:spLocks xmlns:a="http://schemas.openxmlformats.org/drawingml/2006/main" noGrp="1"/>
          </p:cNvSpPr>
          <p:nvPr/>
        </p:nvSpPr>
        <p:spPr>
          <a:xfrm xmlns:a="http://schemas.openxmlformats.org/drawingml/2006/main" rot="0" flipH="0" flipV="0">
            <a:off x="457200" y="1390650"/>
            <a:ext cx="5048250" cy="4838700"/>
          </a:xfrm>
          <a:prstGeom xmlns:a="http://schemas.openxmlformats.org/drawingml/2006/main" prst="roundRect">
            <a:avLst>
              <a:gd name="adj" fmla="val 4724"/>
            </a:avLst>
          </a:prstGeom>
          <a:solidFill xmlns:a="http://schemas.openxmlformats.org/drawingml/2006/main">
            <a:srgbClr val="FFFDF8"/>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209550" tIns="190500" rIns="209550" bIns="171450" anchor="ctr">
            <a:normAutofit fontScale="100000"/>
          </a:bodyPr>
          <a:lstStyle xmlns:a="http://schemas.openxmlformats.org/drawingml/2006/main"/>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Same knowledge; different demand</a:t>
            </a:r>
          </a:p>
          <a:p xmlns:a="http://schemas.openxmlformats.org/drawingml/2006/main">
            <a:pPr marL="0" indent="0">
              <a:spcBef>
                <a:spcPts val="0"/>
              </a:spcBef>
              <a:spcAft>
                <a:spcPts val="0"/>
              </a:spcAft>
              <a:buNone/>
            </a:pPr>
            <a:r>
              <a:t/>
            </a:r>
          </a:p>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OUTPUT  Annotate claim, evidence, test and judgement in B; name the missing moves in A.</a:t>
            </a:r>
          </a:p>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STOP  You have identified evaluation inside the paragraph, not only its final sentence.</a:t>
            </a:r>
          </a:p>
        </p:txBody>
      </p:sp>
      <p:sp>
        <p:nvSpPr>
          <p:cNvPr id="13" name="Rectangle: Rounded Corners 12">
            <a:extLst xmlns:a="http://schemas.openxmlformats.org/drawingml/2006/main">
              <a:ext uri="{FF2B5EF4-FFF2-40B4-BE49-F238E27FC236}">
                <a16:creationId xmlns:a16="http://schemas.microsoft.com/office/drawing/2014/main" id="{752BB218-F46A-FD2E-CAE2-E0BA44C9E545}"/>
              </a:ext>
            </a:extLst>
          </p:cNvPr>
          <p:cNvSpPr>
            <a:spLocks xmlns:a="http://schemas.openxmlformats.org/drawingml/2006/main" noGrp="1"/>
          </p:cNvSpPr>
          <p:nvPr/>
        </p:nvSpPr>
        <p:spPr>
          <a:xfrm xmlns:a="http://schemas.openxmlformats.org/drawingml/2006/main" rot="0" flipH="0" flipV="0">
            <a:off x="6096000" y="838200"/>
            <a:ext cx="2762250" cy="552450"/>
          </a:xfrm>
          <a:prstGeom xmlns:a="http://schemas.openxmlformats.org/drawingml/2006/main" prst="roundRect">
            <a:avLst>
              <a:gd name="adj" fmla="val 50000"/>
            </a:avLst>
          </a:prstGeom>
          <a:solidFill xmlns:a="http://schemas.openxmlformats.org/drawingml/2006/main">
            <a:srgbClr val="47A3FF"/>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425" b="1">
                <a:solidFill>
                  <a:srgbClr val="111111"/>
                </a:solidFill>
                <a:latin typeface="Century Gothic"/>
                <a:ea typeface="Century Gothic"/>
                <a:cs typeface="Century Gothic"/>
              </a:defRPr>
            </a:pPr>
            <a:r>
              <a:rPr sz="1425" b="1">
                <a:solidFill>
                  <a:srgbClr val="111111"/>
                </a:solidFill>
                <a:latin typeface="Century Gothic"/>
                <a:ea typeface="Century Gothic"/>
                <a:cs typeface="Century Gothic"/>
              </a:rPr>
              <a:t>PARAGRAPH A</a:t>
            </a:r>
          </a:p>
        </p:txBody>
      </p:sp>
      <p:sp>
        <p:nvSpPr>
          <p:cNvPr id="14" name="Rectangle: Rounded Corners 13">
            <a:extLst xmlns:a="http://schemas.openxmlformats.org/drawingml/2006/main">
              <a:ext uri="{FF2B5EF4-FFF2-40B4-BE49-F238E27FC236}">
                <a16:creationId xmlns:a16="http://schemas.microsoft.com/office/drawing/2014/main" id="{1166BE92-D4D1-050D-D692-A3C8161B521E}"/>
              </a:ext>
            </a:extLst>
          </p:cNvPr>
          <p:cNvSpPr>
            <a:spLocks xmlns:a="http://schemas.openxmlformats.org/drawingml/2006/main" noGrp="1"/>
          </p:cNvSpPr>
          <p:nvPr/>
        </p:nvSpPr>
        <p:spPr>
          <a:xfrm xmlns:a="http://schemas.openxmlformats.org/drawingml/2006/main" rot="0" flipH="0" flipV="0">
            <a:off x="6096000" y="1257300"/>
            <a:ext cx="5619750" cy="1123950"/>
          </a:xfrm>
          <a:prstGeom xmlns:a="http://schemas.openxmlformats.org/drawingml/2006/main" prst="roundRect">
            <a:avLst>
              <a:gd name="adj" fmla="val 13559"/>
            </a:avLst>
          </a:prstGeom>
          <a:solidFill xmlns:a="http://schemas.openxmlformats.org/drawingml/2006/main">
            <a:srgbClr val="FFFFFF">
              <a:alpha val="90980"/>
            </a:srgbClr>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71450" tIns="114300" rIns="171450" bIns="114300" anchor="ctr">
            <a:normAutofit fontScale="100000"/>
          </a:bodyPr>
          <a:lstStyle xmlns:a="http://schemas.openxmlformats.org/drawingml/2006/main"/>
          <a:p xmlns:a="http://schemas.openxmlformats.org/drawingml/2006/main">
            <a:pPr marL="0" indent="0" algn="l">
              <a:lnSpc>
                <a:spcPct val="96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‘Autonomy is important because people should choose. Humanists support freedom. Therefore euthanasia should be allowed.’</a:t>
            </a:r>
          </a:p>
        </p:txBody>
      </p:sp>
      <p:sp>
        <p:nvSpPr>
          <p:cNvPr id="16" name="Rectangle: Rounded Corners 15">
            <a:extLst xmlns:a="http://schemas.openxmlformats.org/drawingml/2006/main">
              <a:ext uri="{FF2B5EF4-FFF2-40B4-BE49-F238E27FC236}">
                <a16:creationId xmlns:a16="http://schemas.microsoft.com/office/drawing/2014/main" id="{5DD3AA0D-27C8-1CB0-1C52-8741FBC9E9AE}"/>
              </a:ext>
            </a:extLst>
          </p:cNvPr>
          <p:cNvSpPr>
            <a:spLocks xmlns:a="http://schemas.openxmlformats.org/drawingml/2006/main" noGrp="1"/>
          </p:cNvSpPr>
          <p:nvPr/>
        </p:nvSpPr>
        <p:spPr>
          <a:xfrm xmlns:a="http://schemas.openxmlformats.org/drawingml/2006/main" rot="0" flipH="0" flipV="0">
            <a:off x="6096000" y="2647950"/>
            <a:ext cx="2762250" cy="533400"/>
          </a:xfrm>
          <a:prstGeom xmlns:a="http://schemas.openxmlformats.org/drawingml/2006/main" prst="roundRect">
            <a:avLst>
              <a:gd name="adj" fmla="val 50000"/>
            </a:avLst>
          </a:prstGeom>
          <a:solidFill xmlns:a="http://schemas.openxmlformats.org/drawingml/2006/main">
            <a:srgbClr val="884DFF"/>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425" b="1">
                <a:solidFill>
                  <a:srgbClr val="111111"/>
                </a:solidFill>
                <a:latin typeface="Century Gothic"/>
                <a:ea typeface="Century Gothic"/>
                <a:cs typeface="Century Gothic"/>
              </a:defRPr>
            </a:pPr>
            <a:r>
              <a:rPr sz="1425" b="1">
                <a:solidFill>
                  <a:srgbClr val="111111"/>
                </a:solidFill>
                <a:latin typeface="Century Gothic"/>
                <a:ea typeface="Century Gothic"/>
                <a:cs typeface="Century Gothic"/>
              </a:rPr>
              <a:t>PARAGRAPH B</a:t>
            </a:r>
          </a:p>
        </p:txBody>
      </p:sp>
      <p:sp>
        <p:nvSpPr>
          <p:cNvPr id="17" name="Rectangle: Rounded Corners 16">
            <a:extLst xmlns:a="http://schemas.openxmlformats.org/drawingml/2006/main">
              <a:ext uri="{FF2B5EF4-FFF2-40B4-BE49-F238E27FC236}">
                <a16:creationId xmlns:a16="http://schemas.microsoft.com/office/drawing/2014/main" id="{3DFB9B42-FA01-3734-9C95-E499AE1913E9}"/>
              </a:ext>
            </a:extLst>
          </p:cNvPr>
          <p:cNvSpPr>
            <a:spLocks xmlns:a="http://schemas.openxmlformats.org/drawingml/2006/main" noGrp="1"/>
          </p:cNvSpPr>
          <p:nvPr/>
        </p:nvSpPr>
        <p:spPr>
          <a:xfrm xmlns:a="http://schemas.openxmlformats.org/drawingml/2006/main" rot="0" flipH="0" flipV="0">
            <a:off x="6096000" y="3067050"/>
            <a:ext cx="5619750" cy="3162300"/>
          </a:xfrm>
          <a:prstGeom xmlns:a="http://schemas.openxmlformats.org/drawingml/2006/main" prst="roundRect">
            <a:avLst>
              <a:gd name="adj" fmla="val 7229"/>
            </a:avLst>
          </a:prstGeom>
          <a:solidFill xmlns:a="http://schemas.openxmlformats.org/drawingml/2006/main">
            <a:srgbClr val="FFFDF8"/>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209550" tIns="171450" rIns="209550" bIns="171450" anchor="ctr">
            <a:normAutofit fontScale="100000"/>
          </a:bodyPr>
          <a:lstStyle xmlns:a="http://schemas.openxmlformats.org/drawingml/2006/main"/>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‘Autonomy supports choice only when consent is informed and uncoerced. A Humanist may value agency, but unequal care can weaken the credibility of a “free” choice. Permission is stronger where alternatives and safeguards are real.’</a:t>
            </a:r>
          </a:p>
        </p:txBody>
      </p:sp>
      <p:sp>
        <p:nvSpPr>
          <p:cNvPr id="18" name="progress-base">
            <a:extLst xmlns:a="http://schemas.openxmlformats.org/drawingml/2006/main">
              <a:ext uri="{FF2B5EF4-FFF2-40B4-BE49-F238E27FC236}">
                <a16:creationId xmlns:a16="http://schemas.microsoft.com/office/drawing/2014/main" id="{6DC432F0-BC5B-48AC-8332-5DCA403A852E}"/>
              </a:ext>
            </a:extLst>
          </p:cNvPr>
          <p:cNvSpPr>
            <a:spLocks xmlns:a="http://schemas.openxmlformats.org/drawingml/2006/main" noGrp="1"/>
          </p:cNvSpPr>
          <p:nvPr/>
        </p:nvSpPr>
        <p:spPr>
          <a:xfrm xmlns:a="http://schemas.openxmlformats.org/drawingml/2006/main">
            <a:off x="0" y="6800850"/>
            <a:ext cx="12192000" cy="57150"/>
          </a:xfrm>
          <a:prstGeom xmlns:a="http://schemas.openxmlformats.org/drawingml/2006/main" prst="rect">
            <a:avLst/>
          </a:prstGeom>
          <a:solidFill xmlns:a="http://schemas.openxmlformats.org/drawingml/2006/main">
            <a:srgbClr val="C8BFD2"/>
          </a:solidFill>
          <a:ln xmlns:a="http://schemas.openxmlformats.org/drawingml/2006/main" w="0">
            <a:noFill/>
            <a:prstDash val="solid"/>
          </a:ln>
        </p:spPr>
      </p:sp>
      <p:sp>
        <p:nvSpPr>
          <p:cNvPr id="19" name="progress-active">
            <a:extLst xmlns:a="http://schemas.openxmlformats.org/drawingml/2006/main">
              <a:ext uri="{FF2B5EF4-FFF2-40B4-BE49-F238E27FC236}">
                <a16:creationId xmlns:a16="http://schemas.microsoft.com/office/drawing/2014/main" id="{2445B55C-DD86-44CD-84ED-E4F1DFF94241}"/>
              </a:ext>
            </a:extLst>
          </p:cNvPr>
          <p:cNvSpPr>
            <a:spLocks xmlns:a="http://schemas.openxmlformats.org/drawingml/2006/main" noGrp="1"/>
          </p:cNvSpPr>
          <p:nvPr/>
        </p:nvSpPr>
        <p:spPr>
          <a:xfrm xmlns:a="http://schemas.openxmlformats.org/drawingml/2006/main">
            <a:off x="0" y="6800850"/>
            <a:ext cx="7115175" cy="57150"/>
          </a:xfrm>
          <a:prstGeom xmlns:a="http://schemas.openxmlformats.org/drawingml/2006/main" prst="rect">
            <a:avLst/>
          </a:prstGeom>
          <a:solidFill xmlns:a="http://schemas.openxmlformats.org/drawingml/2006/main">
            <a:srgbClr val="884DFF"/>
          </a:solidFill>
          <a:ln xmlns:a="http://schemas.openxmlformats.org/drawingml/2006/main" w="0">
            <a:noFill/>
            <a:prstDash val="solid"/>
          </a:ln>
        </p:spPr>
      </p:sp>
    </p:spTree>
    <p:extLst>
      <p:ext uri="{BB962C8B-B14F-4D97-AF65-F5344CB8AC3E}">
        <p14:creationId xmlns:p14="http://schemas.microsoft.com/office/powerpoint/2010/main" val="2740671384"/>
      </p:ext>
    </p:extLst>
  </p:cSld>
</p:sld>
</file>

<file path=ppt/slides/slide8.xml><?xml version="1.0" encoding="utf-8"?>
<p:sld xmlns:p="http://schemas.openxmlformats.org/presentationml/2006/main">
  <p:cSld>
    <p:bg>
      <p:bgPr>
        <a:gradFill xmlns:a="http://schemas.openxmlformats.org/drawingml/2006/main">
          <a:gsLst>
            <a:gs pos="0">
              <a:srgbClr val="F7F2FA"/>
            </a:gs>
            <a:gs pos="100000">
              <a:srgbClr val="EAE2F3"/>
            </a:gs>
          </a:gsLst>
          <a:lin ang="8700000"/>
        </a:gradFill>
      </p:bgPr>
    </p:bg>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86FA940E-985B-7739-A07C-33D1F706995B}"/>
              </a:ext>
            </a:extLst>
          </p:cNvPr>
          <p:cNvSpPr>
            <a:spLocks xmlns:a="http://schemas.openxmlformats.org/drawingml/2006/main" noGrp="1"/>
          </p:cNvSpPr>
          <p:nvPr>
            <p:ph type="title" idx="0"/>
          </p:nvPr>
        </p:nvSpPr>
        <p:spPr>
          <a:xfrm xmlns:a="http://schemas.openxmlformats.org/drawingml/2006/main" rot="0">
            <a:off x="457200" y="171450"/>
            <a:ext cx="8858250" cy="590550"/>
          </a:xfrm>
        </p:spPr>
        <p:txBody>
          <a:bodyPr xmlns:a="http://schemas.openxmlformats.org/drawingml/2006/main" lIns="0" tIns="0" rIns="38100" bIns="0" anchor="ctr">
            <a:normAutofit fontScale="100000"/>
          </a:bodyPr>
          <a:lstStyle xmlns:a="http://schemas.openxmlformats.org/drawingml/2006/main"/>
          <a:p xmlns:a="http://schemas.openxmlformats.org/drawingml/2006/main">
            <a:pPr marL="0" indent="0" algn="l">
              <a:spcBef>
                <a:spcPts val="0"/>
              </a:spcBef>
              <a:spcAft>
                <a:spcPts val="0"/>
              </a:spcAft>
              <a:buNone/>
              <a:defRPr sz="2100" b="1">
                <a:solidFill>
                  <a:srgbClr val="18314D"/>
                </a:solidFill>
                <a:latin typeface="Century Gothic"/>
                <a:ea typeface="Century Gothic"/>
                <a:cs typeface="Century Gothic"/>
              </a:defRPr>
            </a:pPr>
            <a:r>
              <a:rPr sz="2100" b="1">
                <a:solidFill>
                  <a:srgbClr val="18314D"/>
                </a:solidFill>
                <a:latin typeface="Century Gothic"/>
                <a:ea typeface="Century Gothic"/>
                <a:cs typeface="Century Gothic"/>
              </a:rPr>
              <a:t>LIFE &amp; DEATH FEEDBACK · Do not hide from the qualifier</a:t>
            </a:r>
          </a:p>
        </p:txBody>
      </p:sp>
      <p:sp>
        <p:nvSpPr>
          <p:cNvPr id="6" name="Date Placeholder 5">
            <a:extLst xmlns:a="http://schemas.openxmlformats.org/drawingml/2006/main">
              <a:ext uri="{FF2B5EF4-FFF2-40B4-BE49-F238E27FC236}">
                <a16:creationId xmlns:a16="http://schemas.microsoft.com/office/drawing/2014/main" id="{88C0C404-42E1-BA33-64B3-4837B1CFB2FB}"/>
              </a:ext>
            </a:extLst>
          </p:cNvPr>
          <p:cNvSpPr>
            <a:spLocks xmlns:a="http://schemas.openxmlformats.org/drawingml/2006/main" noGrp="1"/>
          </p:cNvSpPr>
          <p:nvPr>
            <p:ph type="dt" idx="10"/>
          </p:nvPr>
        </p:nvSpPr>
        <p:spPr>
          <a:xfrm xmlns:a="http://schemas.openxmlformats.org/drawingml/2006/main" rot="0">
            <a:off x="10001250" y="171450"/>
            <a:ext cx="1695450" cy="26670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16/08/2026</a:t>
            </a:r>
          </a:p>
        </p:txBody>
      </p:sp>
      <p:sp>
        <p:nvSpPr>
          <p:cNvPr id="7" name="Footer Placeholder 6">
            <a:extLst xmlns:a="http://schemas.openxmlformats.org/drawingml/2006/main">
              <a:ext uri="{FF2B5EF4-FFF2-40B4-BE49-F238E27FC236}">
                <a16:creationId xmlns:a16="http://schemas.microsoft.com/office/drawing/2014/main" id="{1E2C4CCF-46FC-30C0-48D5-D6C036A47612}"/>
              </a:ext>
            </a:extLst>
          </p:cNvPr>
          <p:cNvSpPr>
            <a:spLocks xmlns:a="http://schemas.openxmlformats.org/drawingml/2006/main" noGrp="1"/>
          </p:cNvSpPr>
          <p:nvPr>
            <p:ph type="ftr" idx="11"/>
          </p:nvPr>
        </p:nvSpPr>
        <p:spPr>
          <a:xfrm xmlns:a="http://schemas.openxmlformats.org/drawingml/2006/main" rot="0">
            <a:off x="457200" y="6438900"/>
            <a:ext cx="409575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l">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C1-LAD | FEEDBACK | REPAIR</a:t>
            </a:r>
          </a:p>
        </p:txBody>
      </p:sp>
      <p:sp>
        <p:nvSpPr>
          <p:cNvPr id="8" name="Slide Number Placeholder 7">
            <a:extLst xmlns:a="http://schemas.openxmlformats.org/drawingml/2006/main">
              <a:ext uri="{FF2B5EF4-FFF2-40B4-BE49-F238E27FC236}">
                <a16:creationId xmlns:a16="http://schemas.microsoft.com/office/drawing/2014/main" id="{CBBF127C-B334-DCBA-B749-CF13CC21CBD7}"/>
              </a:ext>
            </a:extLst>
          </p:cNvPr>
          <p:cNvSpPr>
            <a:spLocks xmlns:a="http://schemas.openxmlformats.org/drawingml/2006/main" noGrp="1"/>
          </p:cNvSpPr>
          <p:nvPr>
            <p:ph type="sldNum" idx="12"/>
          </p:nvPr>
        </p:nvSpPr>
        <p:spPr>
          <a:xfrm xmlns:a="http://schemas.openxmlformats.org/drawingml/2006/main" rot="0">
            <a:off x="10858500" y="6438900"/>
            <a:ext cx="83820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8 / 12</a:t>
            </a:r>
          </a:p>
        </p:txBody>
      </p:sp>
      <p:sp>
        <p:nvSpPr>
          <p:cNvPr id="10" name="Rectangle: Rounded Corners 9">
            <a:extLst xmlns:a="http://schemas.openxmlformats.org/drawingml/2006/main">
              <a:ext uri="{FF2B5EF4-FFF2-40B4-BE49-F238E27FC236}">
                <a16:creationId xmlns:a16="http://schemas.microsoft.com/office/drawing/2014/main" id="{680F8547-A693-8B9A-0FA0-2BFA69C59F42}"/>
              </a:ext>
            </a:extLst>
          </p:cNvPr>
          <p:cNvSpPr>
            <a:spLocks xmlns:a="http://schemas.openxmlformats.org/drawingml/2006/main" noGrp="1"/>
          </p:cNvSpPr>
          <p:nvPr/>
        </p:nvSpPr>
        <p:spPr>
          <a:xfrm xmlns:a="http://schemas.openxmlformats.org/drawingml/2006/main" rot="0" flipH="0" flipV="0">
            <a:off x="457200" y="971550"/>
            <a:ext cx="3714750" cy="533400"/>
          </a:xfrm>
          <a:prstGeom xmlns:a="http://schemas.openxmlformats.org/drawingml/2006/main" prst="roundRect">
            <a:avLst>
              <a:gd name="adj" fmla="val 50000"/>
            </a:avLst>
          </a:prstGeom>
          <a:solidFill xmlns:a="http://schemas.openxmlformats.org/drawingml/2006/main">
            <a:srgbClr val="884DFF"/>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350" b="1">
                <a:solidFill>
                  <a:srgbClr val="FFFFFF"/>
                </a:solidFill>
                <a:latin typeface="Century Gothic"/>
                <a:ea typeface="Century Gothic"/>
                <a:cs typeface="Century Gothic"/>
              </a:defRPr>
            </a:pPr>
            <a:r>
              <a:rPr sz="1350" b="1">
                <a:solidFill>
                  <a:srgbClr val="FFFFFF"/>
                </a:solidFill>
                <a:latin typeface="Century Gothic"/>
                <a:ea typeface="Century Gothic"/>
                <a:cs typeface="Century Gothic"/>
              </a:rPr>
              <a:t>JUDGEMENT AUTOPSY · 6 MIN</a:t>
            </a:r>
          </a:p>
        </p:txBody>
      </p:sp>
      <p:sp>
        <p:nvSpPr>
          <p:cNvPr id="11" name="Rectangle: Rounded Corners 10">
            <a:extLst xmlns:a="http://schemas.openxmlformats.org/drawingml/2006/main">
              <a:ext uri="{FF2B5EF4-FFF2-40B4-BE49-F238E27FC236}">
                <a16:creationId xmlns:a16="http://schemas.microsoft.com/office/drawing/2014/main" id="{5BD9C971-33FB-E480-17D9-2B89B2A55D80}"/>
              </a:ext>
            </a:extLst>
          </p:cNvPr>
          <p:cNvSpPr>
            <a:spLocks xmlns:a="http://schemas.openxmlformats.org/drawingml/2006/main" noGrp="1"/>
          </p:cNvSpPr>
          <p:nvPr/>
        </p:nvSpPr>
        <p:spPr>
          <a:xfrm xmlns:a="http://schemas.openxmlformats.org/drawingml/2006/main" rot="0" flipH="0" flipV="0">
            <a:off x="457200" y="1390650"/>
            <a:ext cx="5048250" cy="4838700"/>
          </a:xfrm>
          <a:prstGeom xmlns:a="http://schemas.openxmlformats.org/drawingml/2006/main" prst="roundRect">
            <a:avLst>
              <a:gd name="adj" fmla="val 4724"/>
            </a:avLst>
          </a:prstGeom>
          <a:solidFill xmlns:a="http://schemas.openxmlformats.org/drawingml/2006/main">
            <a:srgbClr val="FFFDF8"/>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209550" tIns="190500" rIns="209550" bIns="171450" anchor="ctr">
            <a:normAutofit fontScale="100000"/>
          </a:bodyPr>
          <a:lstStyle xmlns:a="http://schemas.openxmlformats.org/drawingml/2006/main"/>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Do not hide from the qualifier</a:t>
            </a:r>
          </a:p>
          <a:p xmlns:a="http://schemas.openxmlformats.org/drawingml/2006/main">
            <a:pPr marL="0" indent="0">
              <a:spcBef>
                <a:spcPts val="0"/>
              </a:spcBef>
              <a:spcAft>
                <a:spcPts val="0"/>
              </a:spcAft>
              <a:buNone/>
            </a:pPr>
            <a:r>
              <a:t/>
            </a:r>
          </a:p>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OUTPUT  Underline the condition, comparison and validity test in the repaired judgement.</a:t>
            </a:r>
          </a:p>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STOP  You can explain exactly how the qualifier always was tested.</a:t>
            </a:r>
          </a:p>
        </p:txBody>
      </p:sp>
      <p:sp>
        <p:nvSpPr>
          <p:cNvPr id="13" name="Rectangle: Rounded Corners 12">
            <a:extLst xmlns:a="http://schemas.openxmlformats.org/drawingml/2006/main">
              <a:ext uri="{FF2B5EF4-FFF2-40B4-BE49-F238E27FC236}">
                <a16:creationId xmlns:a16="http://schemas.microsoft.com/office/drawing/2014/main" id="{752BB218-F46A-FD2E-CAE2-E0BA44C9E545}"/>
              </a:ext>
            </a:extLst>
          </p:cNvPr>
          <p:cNvSpPr>
            <a:spLocks xmlns:a="http://schemas.openxmlformats.org/drawingml/2006/main" noGrp="1"/>
          </p:cNvSpPr>
          <p:nvPr/>
        </p:nvSpPr>
        <p:spPr>
          <a:xfrm xmlns:a="http://schemas.openxmlformats.org/drawingml/2006/main" rot="0" flipH="0" flipV="0">
            <a:off x="6096000" y="838200"/>
            <a:ext cx="2762250" cy="552450"/>
          </a:xfrm>
          <a:prstGeom xmlns:a="http://schemas.openxmlformats.org/drawingml/2006/main" prst="roundRect">
            <a:avLst>
              <a:gd name="adj" fmla="val 50000"/>
            </a:avLst>
          </a:prstGeom>
          <a:solidFill xmlns:a="http://schemas.openxmlformats.org/drawingml/2006/main">
            <a:srgbClr val="47A3FF"/>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425" b="1">
                <a:solidFill>
                  <a:srgbClr val="111111"/>
                </a:solidFill>
                <a:latin typeface="Century Gothic"/>
                <a:ea typeface="Century Gothic"/>
                <a:cs typeface="Century Gothic"/>
              </a:defRPr>
            </a:pPr>
            <a:r>
              <a:rPr sz="1425" b="1">
                <a:solidFill>
                  <a:srgbClr val="111111"/>
                </a:solidFill>
                <a:latin typeface="Century Gothic"/>
                <a:ea typeface="Century Gothic"/>
                <a:cs typeface="Century Gothic"/>
              </a:rPr>
              <a:t>WEAK</a:t>
            </a:r>
          </a:p>
        </p:txBody>
      </p:sp>
      <p:sp>
        <p:nvSpPr>
          <p:cNvPr id="14" name="Rectangle: Rounded Corners 13">
            <a:extLst xmlns:a="http://schemas.openxmlformats.org/drawingml/2006/main">
              <a:ext uri="{FF2B5EF4-FFF2-40B4-BE49-F238E27FC236}">
                <a16:creationId xmlns:a16="http://schemas.microsoft.com/office/drawing/2014/main" id="{1166BE92-D4D1-050D-D692-A3C8161B521E}"/>
              </a:ext>
            </a:extLst>
          </p:cNvPr>
          <p:cNvSpPr>
            <a:spLocks xmlns:a="http://schemas.openxmlformats.org/drawingml/2006/main" noGrp="1"/>
          </p:cNvSpPr>
          <p:nvPr/>
        </p:nvSpPr>
        <p:spPr>
          <a:xfrm xmlns:a="http://schemas.openxmlformats.org/drawingml/2006/main" rot="0" flipH="0" flipV="0">
            <a:off x="6096000" y="1257300"/>
            <a:ext cx="5619750" cy="1123950"/>
          </a:xfrm>
          <a:prstGeom xmlns:a="http://schemas.openxmlformats.org/drawingml/2006/main" prst="roundRect">
            <a:avLst>
              <a:gd name="adj" fmla="val 13559"/>
            </a:avLst>
          </a:prstGeom>
          <a:solidFill xmlns:a="http://schemas.openxmlformats.org/drawingml/2006/main">
            <a:srgbClr val="FFFFFF">
              <a:alpha val="90980"/>
            </a:srgbClr>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71450" tIns="114300" rIns="171450" bIns="114300" anchor="ctr">
            <a:normAutofit fontScale="100000"/>
          </a:bodyPr>
          <a:lstStyle xmlns:a="http://schemas.openxmlformats.org/drawingml/2006/main"/>
          <a:p xmlns:a="http://schemas.openxmlformats.org/drawingml/2006/main">
            <a:pPr marL="0" indent="0" algn="l">
              <a:lnSpc>
                <a:spcPct val="96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‘Overall, autonomy is very important and everyone has different opinions.’</a:t>
            </a:r>
          </a:p>
        </p:txBody>
      </p:sp>
      <p:sp>
        <p:nvSpPr>
          <p:cNvPr id="16" name="Rectangle: Rounded Corners 15">
            <a:extLst xmlns:a="http://schemas.openxmlformats.org/drawingml/2006/main">
              <a:ext uri="{FF2B5EF4-FFF2-40B4-BE49-F238E27FC236}">
                <a16:creationId xmlns:a16="http://schemas.microsoft.com/office/drawing/2014/main" id="{5DD3AA0D-27C8-1CB0-1C52-8741FBC9E9AE}"/>
              </a:ext>
            </a:extLst>
          </p:cNvPr>
          <p:cNvSpPr>
            <a:spLocks xmlns:a="http://schemas.openxmlformats.org/drawingml/2006/main" noGrp="1"/>
          </p:cNvSpPr>
          <p:nvPr/>
        </p:nvSpPr>
        <p:spPr>
          <a:xfrm xmlns:a="http://schemas.openxmlformats.org/drawingml/2006/main" rot="0" flipH="0" flipV="0">
            <a:off x="6096000" y="2647950"/>
            <a:ext cx="2762250" cy="533400"/>
          </a:xfrm>
          <a:prstGeom xmlns:a="http://schemas.openxmlformats.org/drawingml/2006/main" prst="roundRect">
            <a:avLst>
              <a:gd name="adj" fmla="val 50000"/>
            </a:avLst>
          </a:prstGeom>
          <a:solidFill xmlns:a="http://schemas.openxmlformats.org/drawingml/2006/main">
            <a:srgbClr val="884DFF"/>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425" b="1">
                <a:solidFill>
                  <a:srgbClr val="111111"/>
                </a:solidFill>
                <a:latin typeface="Century Gothic"/>
                <a:ea typeface="Century Gothic"/>
                <a:cs typeface="Century Gothic"/>
              </a:defRPr>
            </a:pPr>
            <a:r>
              <a:rPr sz="1425" b="1">
                <a:solidFill>
                  <a:srgbClr val="111111"/>
                </a:solidFill>
                <a:latin typeface="Century Gothic"/>
                <a:ea typeface="Century Gothic"/>
                <a:cs typeface="Century Gothic"/>
              </a:rPr>
              <a:t>REPAIRED</a:t>
            </a:r>
          </a:p>
        </p:txBody>
      </p:sp>
      <p:sp>
        <p:nvSpPr>
          <p:cNvPr id="17" name="Rectangle: Rounded Corners 16">
            <a:extLst xmlns:a="http://schemas.openxmlformats.org/drawingml/2006/main">
              <a:ext uri="{FF2B5EF4-FFF2-40B4-BE49-F238E27FC236}">
                <a16:creationId xmlns:a16="http://schemas.microsoft.com/office/drawing/2014/main" id="{3DFB9B42-FA01-3734-9C95-E499AE1913E9}"/>
              </a:ext>
            </a:extLst>
          </p:cNvPr>
          <p:cNvSpPr>
            <a:spLocks xmlns:a="http://schemas.openxmlformats.org/drawingml/2006/main" noGrp="1"/>
          </p:cNvSpPr>
          <p:nvPr/>
        </p:nvSpPr>
        <p:spPr>
          <a:xfrm xmlns:a="http://schemas.openxmlformats.org/drawingml/2006/main" rot="0" flipH="0" flipV="0">
            <a:off x="6096000" y="3067050"/>
            <a:ext cx="5619750" cy="3162300"/>
          </a:xfrm>
          <a:prstGeom xmlns:a="http://schemas.openxmlformats.org/drawingml/2006/main" prst="roundRect">
            <a:avLst>
              <a:gd name="adj" fmla="val 7229"/>
            </a:avLst>
          </a:prstGeom>
          <a:solidFill xmlns:a="http://schemas.openxmlformats.org/drawingml/2006/main">
            <a:srgbClr val="FFFDF8"/>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209550" tIns="171450" rIns="209550" bIns="171450" anchor="ctr">
            <a:normAutofit fontScale="100000"/>
          </a:bodyPr>
          <a:lstStyle xmlns:a="http://schemas.openxmlformats.org/drawingml/2006/main"/>
          <a:p xmlns:a="http://schemas.openxmlformats.org/drawingml/2006/main">
            <a:pPr marL="0" indent="0" algn="l">
              <a:lnSpc>
                <a:spcPct val="98000"/>
              </a:lnSpc>
              <a:spcBef>
                <a:spcPts val="0"/>
              </a:spcBef>
              <a:spcAft>
                <a:spcPts val="0"/>
              </a:spcAft>
              <a:buNone/>
              <a:defRPr sz="1575">
                <a:solidFill>
                  <a:srgbClr val="111111"/>
                </a:solidFill>
                <a:latin typeface="Aptos"/>
                <a:ea typeface="Aptos"/>
                <a:cs typeface="Aptos"/>
              </a:defRPr>
            </a:pPr>
            <a:r>
              <a:rPr sz="1575">
                <a:solidFill>
                  <a:srgbClr val="111111"/>
                </a:solidFill>
                <a:latin typeface="Aptos"/>
                <a:ea typeface="Aptos"/>
                <a:cs typeface="Aptos"/>
              </a:rPr>
              <a:t>‘Autonomy should normally carry major weight, but “always” fails where coercion, impaired consent or unavailable care makes the choice unreliable. Protection overrides only when that risk is evidenced, not merely imagined.’</a:t>
            </a:r>
          </a:p>
        </p:txBody>
      </p:sp>
      <p:sp>
        <p:nvSpPr>
          <p:cNvPr id="18" name="progress-base">
            <a:extLst xmlns:a="http://schemas.openxmlformats.org/drawingml/2006/main">
              <a:ext uri="{FF2B5EF4-FFF2-40B4-BE49-F238E27FC236}">
                <a16:creationId xmlns:a16="http://schemas.microsoft.com/office/drawing/2014/main" id="{2AD1B5F1-A04F-4EA6-98A9-8E09DAD7CA2B}"/>
              </a:ext>
            </a:extLst>
          </p:cNvPr>
          <p:cNvSpPr>
            <a:spLocks xmlns:a="http://schemas.openxmlformats.org/drawingml/2006/main" noGrp="1"/>
          </p:cNvSpPr>
          <p:nvPr/>
        </p:nvSpPr>
        <p:spPr>
          <a:xfrm xmlns:a="http://schemas.openxmlformats.org/drawingml/2006/main">
            <a:off x="0" y="6800850"/>
            <a:ext cx="12192000" cy="57150"/>
          </a:xfrm>
          <a:prstGeom xmlns:a="http://schemas.openxmlformats.org/drawingml/2006/main" prst="rect">
            <a:avLst/>
          </a:prstGeom>
          <a:solidFill xmlns:a="http://schemas.openxmlformats.org/drawingml/2006/main">
            <a:srgbClr val="C8BFD2"/>
          </a:solidFill>
          <a:ln xmlns:a="http://schemas.openxmlformats.org/drawingml/2006/main" w="0">
            <a:noFill/>
            <a:prstDash val="solid"/>
          </a:ln>
        </p:spPr>
      </p:sp>
      <p:sp>
        <p:nvSpPr>
          <p:cNvPr id="19" name="progress-active">
            <a:extLst xmlns:a="http://schemas.openxmlformats.org/drawingml/2006/main">
              <a:ext uri="{FF2B5EF4-FFF2-40B4-BE49-F238E27FC236}">
                <a16:creationId xmlns:a16="http://schemas.microsoft.com/office/drawing/2014/main" id="{9E4AE425-AB34-476C-BE12-DF437EFFDC74}"/>
              </a:ext>
            </a:extLst>
          </p:cNvPr>
          <p:cNvSpPr>
            <a:spLocks xmlns:a="http://schemas.openxmlformats.org/drawingml/2006/main" noGrp="1"/>
          </p:cNvSpPr>
          <p:nvPr/>
        </p:nvSpPr>
        <p:spPr>
          <a:xfrm xmlns:a="http://schemas.openxmlformats.org/drawingml/2006/main">
            <a:off x="0" y="6800850"/>
            <a:ext cx="8124825" cy="57150"/>
          </a:xfrm>
          <a:prstGeom xmlns:a="http://schemas.openxmlformats.org/drawingml/2006/main" prst="rect">
            <a:avLst/>
          </a:prstGeom>
          <a:solidFill xmlns:a="http://schemas.openxmlformats.org/drawingml/2006/main">
            <a:srgbClr val="884DFF"/>
          </a:solidFill>
          <a:ln xmlns:a="http://schemas.openxmlformats.org/drawingml/2006/main" w="0">
            <a:noFill/>
            <a:prstDash val="solid"/>
          </a:ln>
        </p:spPr>
      </p:sp>
    </p:spTree>
    <p:extLst>
      <p:ext uri="{BB962C8B-B14F-4D97-AF65-F5344CB8AC3E}">
        <p14:creationId xmlns:p14="http://schemas.microsoft.com/office/powerpoint/2010/main" val="2740671384"/>
      </p:ext>
    </p:extLst>
  </p:cSld>
</p:sld>
</file>

<file path=ppt/slides/slide9.xml><?xml version="1.0" encoding="utf-8"?>
<p:sld xmlns:p="http://schemas.openxmlformats.org/presentationml/2006/main">
  <p:cSld>
    <p:bg>
      <p:bgPr>
        <a:gradFill xmlns:a="http://schemas.openxmlformats.org/drawingml/2006/main">
          <a:gsLst>
            <a:gs pos="0">
              <a:srgbClr val="F7F2FA"/>
            </a:gs>
            <a:gs pos="100000">
              <a:srgbClr val="EAE2F3"/>
            </a:gs>
          </a:gsLst>
          <a:lin ang="8700000"/>
        </a:gradFill>
      </p:bgPr>
    </p:bg>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296D73BB-F8EA-5C02-5FCA-F1D024BEE4BC}"/>
              </a:ext>
            </a:extLst>
          </p:cNvPr>
          <p:cNvSpPr>
            <a:spLocks xmlns:a="http://schemas.openxmlformats.org/drawingml/2006/main" noGrp="1"/>
          </p:cNvSpPr>
          <p:nvPr>
            <p:ph type="title" idx="0"/>
          </p:nvPr>
        </p:nvSpPr>
        <p:spPr>
          <a:xfrm xmlns:a="http://schemas.openxmlformats.org/drawingml/2006/main" rot="0">
            <a:off x="457200" y="171450"/>
            <a:ext cx="8858250" cy="590550"/>
          </a:xfrm>
        </p:spPr>
        <p:txBody>
          <a:bodyPr xmlns:a="http://schemas.openxmlformats.org/drawingml/2006/main" lIns="0" tIns="0" rIns="38100" bIns="0" anchor="ctr">
            <a:normAutofit fontScale="100000"/>
          </a:bodyPr>
          <a:lstStyle xmlns:a="http://schemas.openxmlformats.org/drawingml/2006/main"/>
          <a:p xmlns:a="http://schemas.openxmlformats.org/drawingml/2006/main">
            <a:pPr marL="0" indent="0" algn="l">
              <a:spcBef>
                <a:spcPts val="0"/>
              </a:spcBef>
              <a:spcAft>
                <a:spcPts val="0"/>
              </a:spcAft>
              <a:buNone/>
              <a:defRPr sz="2100" b="1">
                <a:solidFill>
                  <a:srgbClr val="18314D"/>
                </a:solidFill>
                <a:latin typeface="Century Gothic"/>
                <a:ea typeface="Century Gothic"/>
                <a:cs typeface="Century Gothic"/>
              </a:defRPr>
            </a:pPr>
            <a:r>
              <a:rPr sz="2100" b="1">
                <a:solidFill>
                  <a:srgbClr val="18314D"/>
                </a:solidFill>
                <a:latin typeface="Century Gothic"/>
                <a:ea typeface="Century Gothic"/>
                <a:cs typeface="Century Gothic"/>
              </a:rPr>
              <a:t>LIFE &amp; DEATH FEEDBACK · Prove the repair on new wording</a:t>
            </a:r>
          </a:p>
        </p:txBody>
      </p:sp>
      <p:sp>
        <p:nvSpPr>
          <p:cNvPr id="7" name="Date Placeholder 6">
            <a:extLst xmlns:a="http://schemas.openxmlformats.org/drawingml/2006/main">
              <a:ext uri="{FF2B5EF4-FFF2-40B4-BE49-F238E27FC236}">
                <a16:creationId xmlns:a16="http://schemas.microsoft.com/office/drawing/2014/main" id="{D3D7E295-7A1C-7287-63EE-C5A28AC09F09}"/>
              </a:ext>
            </a:extLst>
          </p:cNvPr>
          <p:cNvSpPr>
            <a:spLocks xmlns:a="http://schemas.openxmlformats.org/drawingml/2006/main" noGrp="1"/>
          </p:cNvSpPr>
          <p:nvPr>
            <p:ph type="dt" idx="10"/>
          </p:nvPr>
        </p:nvSpPr>
        <p:spPr>
          <a:xfrm xmlns:a="http://schemas.openxmlformats.org/drawingml/2006/main" rot="0">
            <a:off x="10001250" y="171450"/>
            <a:ext cx="1695450" cy="26670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16/08/2026</a:t>
            </a:r>
          </a:p>
        </p:txBody>
      </p:sp>
      <p:sp>
        <p:nvSpPr>
          <p:cNvPr id="8" name="Footer Placeholder 7">
            <a:extLst xmlns:a="http://schemas.openxmlformats.org/drawingml/2006/main">
              <a:ext uri="{FF2B5EF4-FFF2-40B4-BE49-F238E27FC236}">
                <a16:creationId xmlns:a16="http://schemas.microsoft.com/office/drawing/2014/main" id="{6AE27D28-902E-5381-DD1E-83F2679452E7}"/>
              </a:ext>
            </a:extLst>
          </p:cNvPr>
          <p:cNvSpPr>
            <a:spLocks xmlns:a="http://schemas.openxmlformats.org/drawingml/2006/main" noGrp="1"/>
          </p:cNvSpPr>
          <p:nvPr>
            <p:ph type="ftr" idx="11"/>
          </p:nvPr>
        </p:nvSpPr>
        <p:spPr>
          <a:xfrm xmlns:a="http://schemas.openxmlformats.org/drawingml/2006/main" rot="0">
            <a:off x="457200" y="6438900"/>
            <a:ext cx="409575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l">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C1-LAD | FEEDBACK | REPAIR</a:t>
            </a:r>
          </a:p>
        </p:txBody>
      </p:sp>
      <p:sp>
        <p:nvSpPr>
          <p:cNvPr id="9" name="Slide Number Placeholder 8">
            <a:extLst xmlns:a="http://schemas.openxmlformats.org/drawingml/2006/main">
              <a:ext uri="{FF2B5EF4-FFF2-40B4-BE49-F238E27FC236}">
                <a16:creationId xmlns:a16="http://schemas.microsoft.com/office/drawing/2014/main" id="{8BA8BFFF-291B-4692-198E-611DA61F571C}"/>
              </a:ext>
            </a:extLst>
          </p:cNvPr>
          <p:cNvSpPr>
            <a:spLocks xmlns:a="http://schemas.openxmlformats.org/drawingml/2006/main" noGrp="1"/>
          </p:cNvSpPr>
          <p:nvPr>
            <p:ph type="sldNum" idx="12"/>
          </p:nvPr>
        </p:nvSpPr>
        <p:spPr>
          <a:xfrm xmlns:a="http://schemas.openxmlformats.org/drawingml/2006/main" rot="0">
            <a:off x="10858500" y="6438900"/>
            <a:ext cx="838200" cy="247650"/>
          </a:xfrm>
        </p:spPr>
        <p:txBody>
          <a:bodyPr xmlns:a="http://schemas.openxmlformats.org/drawingml/2006/main" lIns="0" tIns="0" rIns="0" bIns="0" anchor="ctr">
            <a:normAutofit fontScale="100000"/>
          </a:bodyPr>
          <a:lstStyle xmlns:a="http://schemas.openxmlformats.org/drawingml/2006/main"/>
          <a:p xmlns:a="http://schemas.openxmlformats.org/drawingml/2006/main">
            <a:pPr marL="0" indent="0" algn="r">
              <a:spcBef>
                <a:spcPts val="0"/>
              </a:spcBef>
              <a:spcAft>
                <a:spcPts val="0"/>
              </a:spcAft>
              <a:buNone/>
              <a:defRPr sz="1200">
                <a:solidFill>
                  <a:srgbClr val="18314D"/>
                </a:solidFill>
                <a:latin typeface="Century Gothic"/>
                <a:ea typeface="Century Gothic"/>
                <a:cs typeface="Century Gothic"/>
              </a:defRPr>
            </a:pPr>
            <a:r>
              <a:rPr sz="1200">
                <a:solidFill>
                  <a:srgbClr val="18314D"/>
                </a:solidFill>
                <a:latin typeface="Century Gothic"/>
                <a:ea typeface="Century Gothic"/>
                <a:cs typeface="Century Gothic"/>
              </a:rPr>
              <a:t>9 / 12</a:t>
            </a:r>
          </a:p>
        </p:txBody>
      </p:sp>
      <p:sp>
        <p:nvSpPr>
          <p:cNvPr id="11" name="Rectangle: Rounded Corners 10">
            <a:extLst xmlns:a="http://schemas.openxmlformats.org/drawingml/2006/main">
              <a:ext uri="{FF2B5EF4-FFF2-40B4-BE49-F238E27FC236}">
                <a16:creationId xmlns:a16="http://schemas.microsoft.com/office/drawing/2014/main" id="{E4F4E7C6-5945-49D5-82BB-1468961E90F0}"/>
              </a:ext>
            </a:extLst>
          </p:cNvPr>
          <p:cNvSpPr>
            <a:spLocks xmlns:a="http://schemas.openxmlformats.org/drawingml/2006/main" noGrp="1"/>
          </p:cNvSpPr>
          <p:nvPr/>
        </p:nvSpPr>
        <p:spPr>
          <a:xfrm xmlns:a="http://schemas.openxmlformats.org/drawingml/2006/main" rot="0" flipH="0" flipV="0">
            <a:off x="6096000" y="857250"/>
            <a:ext cx="3619500" cy="533400"/>
          </a:xfrm>
          <a:prstGeom xmlns:a="http://schemas.openxmlformats.org/drawingml/2006/main" prst="roundRect">
            <a:avLst>
              <a:gd name="adj" fmla="val 50000"/>
            </a:avLst>
          </a:prstGeom>
          <a:solidFill xmlns:a="http://schemas.openxmlformats.org/drawingml/2006/main">
            <a:srgbClr val="C5A84E"/>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425" b="1">
                <a:solidFill>
                  <a:srgbClr val="111111"/>
                </a:solidFill>
                <a:latin typeface="Century Gothic"/>
                <a:ea typeface="Century Gothic"/>
                <a:cs typeface="Century Gothic"/>
              </a:defRPr>
            </a:pPr>
            <a:r>
              <a:rPr sz="1425" b="1">
                <a:solidFill>
                  <a:srgbClr val="111111"/>
                </a:solidFill>
                <a:latin typeface="Century Gothic"/>
                <a:ea typeface="Century Gothic"/>
                <a:cs typeface="Century Gothic"/>
              </a:rPr>
              <a:t>FRESH TRANSFER · 8 MIN</a:t>
            </a:r>
          </a:p>
        </p:txBody>
      </p:sp>
      <p:sp>
        <p:nvSpPr>
          <p:cNvPr id="12" name="Rectangle: Rounded Corners 11">
            <a:extLst xmlns:a="http://schemas.openxmlformats.org/drawingml/2006/main">
              <a:ext uri="{FF2B5EF4-FFF2-40B4-BE49-F238E27FC236}">
                <a16:creationId xmlns:a16="http://schemas.microsoft.com/office/drawing/2014/main" id="{2268757A-8CF2-A26C-8AED-095111F39550}"/>
              </a:ext>
            </a:extLst>
          </p:cNvPr>
          <p:cNvSpPr>
            <a:spLocks xmlns:a="http://schemas.openxmlformats.org/drawingml/2006/main" noGrp="1"/>
          </p:cNvSpPr>
          <p:nvPr/>
        </p:nvSpPr>
        <p:spPr>
          <a:xfrm xmlns:a="http://schemas.openxmlformats.org/drawingml/2006/main" rot="0" flipH="0" flipV="0">
            <a:off x="6096000" y="1257300"/>
            <a:ext cx="5619750" cy="2400300"/>
          </a:xfrm>
          <a:prstGeom xmlns:a="http://schemas.openxmlformats.org/drawingml/2006/main" prst="roundRect">
            <a:avLst>
              <a:gd name="adj" fmla="val 9524"/>
            </a:avLst>
          </a:prstGeom>
          <a:solidFill xmlns:a="http://schemas.openxmlformats.org/drawingml/2006/main">
            <a:srgbClr val="FFFDF8"/>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209550" tIns="171450" rIns="209550" bIns="171450" anchor="ctr">
            <a:normAutofit fontScale="100000"/>
          </a:bodyPr>
          <a:lstStyle xmlns:a="http://schemas.openxmlformats.org/drawingml/2006/main"/>
          <a:p xmlns:a="http://schemas.openxmlformats.org/drawingml/2006/main">
            <a:pPr marL="0" indent="0" algn="l">
              <a:lnSpc>
                <a:spcPct val="100000"/>
              </a:lnSpc>
              <a:spcBef>
                <a:spcPts val="0"/>
              </a:spcBef>
              <a:spcAft>
                <a:spcPts val="0"/>
              </a:spcAft>
              <a:buNone/>
              <a:defRPr sz="1650">
                <a:solidFill>
                  <a:srgbClr val="111111"/>
                </a:solidFill>
                <a:latin typeface="Aptos"/>
                <a:ea typeface="Aptos"/>
                <a:cs typeface="Aptos"/>
              </a:defRPr>
            </a:pPr>
            <a:r>
              <a:rPr sz="1650">
                <a:solidFill>
                  <a:srgbClr val="111111"/>
                </a:solidFill>
                <a:latin typeface="Aptos"/>
                <a:ea typeface="Aptos"/>
                <a:cs typeface="Aptos"/>
              </a:rPr>
              <a:t>Teacher-written practice: ‘Compassion is the only reliable guide to decisions about euthanasia.’ Discuss. [15]</a:t>
            </a:r>
          </a:p>
        </p:txBody>
      </p:sp>
      <p:sp>
        <p:nvSpPr>
          <p:cNvPr id="14" name="Rectangle: Rounded Corners 13">
            <a:extLst xmlns:a="http://schemas.openxmlformats.org/drawingml/2006/main">
              <a:ext uri="{FF2B5EF4-FFF2-40B4-BE49-F238E27FC236}">
                <a16:creationId xmlns:a16="http://schemas.microsoft.com/office/drawing/2014/main" id="{6FB74AB1-1566-F030-ED0B-29A6E11D1D34}"/>
              </a:ext>
            </a:extLst>
          </p:cNvPr>
          <p:cNvSpPr>
            <a:spLocks xmlns:a="http://schemas.openxmlformats.org/drawingml/2006/main" noGrp="1"/>
          </p:cNvSpPr>
          <p:nvPr/>
        </p:nvSpPr>
        <p:spPr>
          <a:xfrm xmlns:a="http://schemas.openxmlformats.org/drawingml/2006/main" rot="0" flipH="0" flipV="0">
            <a:off x="6096000" y="3943350"/>
            <a:ext cx="2381250" cy="533400"/>
          </a:xfrm>
          <a:prstGeom xmlns:a="http://schemas.openxmlformats.org/drawingml/2006/main" prst="roundRect">
            <a:avLst>
              <a:gd name="adj" fmla="val 50000"/>
            </a:avLst>
          </a:prstGeom>
          <a:solidFill xmlns:a="http://schemas.openxmlformats.org/drawingml/2006/main">
            <a:srgbClr val="7ABC32"/>
          </a:solidFill>
          <a:ln xmlns:a="http://schemas.openxmlformats.org/drawingml/2006/main" w="0">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14300" tIns="38100" rIns="114300" bIns="38100" anchor="ctr">
            <a:normAutofit fontScale="100000"/>
          </a:bodyPr>
          <a:lstStyle xmlns:a="http://schemas.openxmlformats.org/drawingml/2006/main"/>
          <a:p xmlns:a="http://schemas.openxmlformats.org/drawingml/2006/main">
            <a:pPr marL="0" indent="0" algn="ctr">
              <a:spcBef>
                <a:spcPts val="0"/>
              </a:spcBef>
              <a:spcAft>
                <a:spcPts val="0"/>
              </a:spcAft>
              <a:buNone/>
              <a:defRPr sz="1500" b="1">
                <a:solidFill>
                  <a:srgbClr val="111111"/>
                </a:solidFill>
                <a:latin typeface="Century Gothic"/>
                <a:ea typeface="Century Gothic"/>
                <a:cs typeface="Century Gothic"/>
              </a:defRPr>
            </a:pPr>
            <a:r>
              <a:rPr sz="1500" b="1">
                <a:solidFill>
                  <a:srgbClr val="111111"/>
                </a:solidFill>
                <a:latin typeface="Century Gothic"/>
                <a:ea typeface="Century Gothic"/>
                <a:cs typeface="Century Gothic"/>
              </a:rPr>
              <a:t>SUPPORT &amp; CHECK</a:t>
            </a:r>
          </a:p>
        </p:txBody>
      </p:sp>
      <p:sp>
        <p:nvSpPr>
          <p:cNvPr id="15" name="Rectangle: Rounded Corners 14">
            <a:extLst xmlns:a="http://schemas.openxmlformats.org/drawingml/2006/main">
              <a:ext uri="{FF2B5EF4-FFF2-40B4-BE49-F238E27FC236}">
                <a16:creationId xmlns:a16="http://schemas.microsoft.com/office/drawing/2014/main" id="{DB0AA391-3CBD-F2AB-CF29-7AA151131150}"/>
              </a:ext>
            </a:extLst>
          </p:cNvPr>
          <p:cNvSpPr>
            <a:spLocks xmlns:a="http://schemas.openxmlformats.org/drawingml/2006/main" noGrp="1"/>
          </p:cNvSpPr>
          <p:nvPr/>
        </p:nvSpPr>
        <p:spPr>
          <a:xfrm xmlns:a="http://schemas.openxmlformats.org/drawingml/2006/main" rot="0" flipH="0" flipV="0">
            <a:off x="6096000" y="4343400"/>
            <a:ext cx="5619750" cy="1885950"/>
          </a:xfrm>
          <a:prstGeom xmlns:a="http://schemas.openxmlformats.org/drawingml/2006/main" prst="roundRect">
            <a:avLst>
              <a:gd name="adj" fmla="val 12121"/>
            </a:avLst>
          </a:prstGeom>
          <a:solidFill xmlns:a="http://schemas.openxmlformats.org/drawingml/2006/main">
            <a:srgbClr val="FFFFFF">
              <a:alpha val="90980"/>
            </a:srgbClr>
          </a:solidFill>
          <a:ln xmlns:a="http://schemas.openxmlformats.org/drawingml/2006/main" w="14288">
            <a:solidFill>
              <a:srgbClr val="C8BFD2"/>
            </a:solid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lIns="190500" tIns="133350" rIns="190500" bIns="133350" anchor="ctr">
            <a:normAutofit fontScale="94441"/>
          </a:bodyPr>
          <a:lstStyle xmlns:a="http://schemas.openxmlformats.org/drawingml/2006/main"/>
          <a:p xmlns:a="http://schemas.openxmlformats.org/drawingml/2006/main">
            <a:pPr marL="0" indent="0" algn="l">
              <a:lnSpc>
                <a:spcPct val="98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REQUIREMENTS  More than one viewpoint; religious teaching; non-religious belief for Component 1 2d; justified judgement; test the qualifier only.</a:t>
            </a:r>
          </a:p>
          <a:p xmlns:a="http://schemas.openxmlformats.org/drawingml/2006/main">
            <a:pPr marL="0" indent="0">
              <a:spcBef>
                <a:spcPts val="0"/>
              </a:spcBef>
              <a:spcAft>
                <a:spcPts val="0"/>
              </a:spcAft>
              <a:buNone/>
            </a:pPr>
            <a:r>
              <a:t/>
            </a:r>
          </a:p>
          <a:p xmlns:a="http://schemas.openxmlformats.org/drawingml/2006/main">
            <a:pPr marL="0" indent="0" algn="l">
              <a:lnSpc>
                <a:spcPct val="98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OUTPUT  One fresh claim–evidence–link–test–judgement unit.</a:t>
            </a:r>
          </a:p>
          <a:p xmlns:a="http://schemas.openxmlformats.org/drawingml/2006/main">
            <a:pPr marL="0" indent="0" algn="l">
              <a:lnSpc>
                <a:spcPct val="98000"/>
              </a:lnSpc>
              <a:spcBef>
                <a:spcPts val="0"/>
              </a:spcBef>
              <a:spcAft>
                <a:spcPts val="0"/>
              </a:spcAft>
              <a:buNone/>
              <a:defRPr sz="1500">
                <a:solidFill>
                  <a:srgbClr val="111111"/>
                </a:solidFill>
                <a:latin typeface="Aptos"/>
                <a:ea typeface="Aptos"/>
                <a:cs typeface="Aptos"/>
              </a:defRPr>
            </a:pPr>
            <a:r>
              <a:rPr sz="1500">
                <a:solidFill>
                  <a:srgbClr val="111111"/>
                </a:solidFill>
                <a:latin typeface="Aptos"/>
                <a:ea typeface="Aptos"/>
                <a:cs typeface="Aptos"/>
              </a:rPr>
              <a:t>STOP  Your reasoning would still work if the topic noun were hidden.</a:t>
            </a:r>
          </a:p>
        </p:txBody>
      </p:sp>
      <p:sp>
        <p:nvSpPr>
          <p:cNvPr id="16" name="progress-base">
            <a:extLst xmlns:a="http://schemas.openxmlformats.org/drawingml/2006/main">
              <a:ext uri="{FF2B5EF4-FFF2-40B4-BE49-F238E27FC236}">
                <a16:creationId xmlns:a16="http://schemas.microsoft.com/office/drawing/2014/main" id="{4EAA8743-BF64-47B6-A8D7-7A1C5646C43F}"/>
              </a:ext>
            </a:extLst>
          </p:cNvPr>
          <p:cNvSpPr>
            <a:spLocks xmlns:a="http://schemas.openxmlformats.org/drawingml/2006/main" noGrp="1"/>
          </p:cNvSpPr>
          <p:nvPr/>
        </p:nvSpPr>
        <p:spPr>
          <a:xfrm xmlns:a="http://schemas.openxmlformats.org/drawingml/2006/main">
            <a:off x="0" y="6800850"/>
            <a:ext cx="12192000" cy="57150"/>
          </a:xfrm>
          <a:prstGeom xmlns:a="http://schemas.openxmlformats.org/drawingml/2006/main" prst="rect">
            <a:avLst/>
          </a:prstGeom>
          <a:solidFill xmlns:a="http://schemas.openxmlformats.org/drawingml/2006/main">
            <a:srgbClr val="C8BFD2"/>
          </a:solidFill>
          <a:ln xmlns:a="http://schemas.openxmlformats.org/drawingml/2006/main" w="0">
            <a:noFill/>
            <a:prstDash val="solid"/>
          </a:ln>
        </p:spPr>
      </p:sp>
      <p:sp>
        <p:nvSpPr>
          <p:cNvPr id="17" name="progress-active">
            <a:extLst xmlns:a="http://schemas.openxmlformats.org/drawingml/2006/main">
              <a:ext uri="{FF2B5EF4-FFF2-40B4-BE49-F238E27FC236}">
                <a16:creationId xmlns:a16="http://schemas.microsoft.com/office/drawing/2014/main" id="{297804E8-BBE0-4865-94E4-A2FCB065212D}"/>
              </a:ext>
            </a:extLst>
          </p:cNvPr>
          <p:cNvSpPr>
            <a:spLocks xmlns:a="http://schemas.openxmlformats.org/drawingml/2006/main" noGrp="1"/>
          </p:cNvSpPr>
          <p:nvPr/>
        </p:nvSpPr>
        <p:spPr>
          <a:xfrm xmlns:a="http://schemas.openxmlformats.org/drawingml/2006/main">
            <a:off x="0" y="6800850"/>
            <a:ext cx="9144000" cy="57150"/>
          </a:xfrm>
          <a:prstGeom xmlns:a="http://schemas.openxmlformats.org/drawingml/2006/main" prst="rect">
            <a:avLst/>
          </a:prstGeom>
          <a:solidFill xmlns:a="http://schemas.openxmlformats.org/drawingml/2006/main">
            <a:srgbClr val="884DFF"/>
          </a:solidFill>
          <a:ln xmlns:a="http://schemas.openxmlformats.org/drawingml/2006/main" w="0">
            <a:noFill/>
            <a:prstDash val="solid"/>
          </a:ln>
        </p:spPr>
      </p:sp>
      <p:sp>
        <p:nvSpPr>
          <p:cNvPr id="18" name="role-panel">
            <a:extLst xmlns:a="http://schemas.openxmlformats.org/drawingml/2006/main">
              <a:ext uri="{FF2B5EF4-FFF2-40B4-BE49-F238E27FC236}">
                <a16:creationId xmlns:a16="http://schemas.microsoft.com/office/drawing/2014/main" id="{F187201B-7062-4C1D-BC2B-4F07C76CB2C8}"/>
              </a:ext>
            </a:extLst>
          </p:cNvPr>
          <p:cNvSpPr>
            <a:spLocks xmlns:a="http://schemas.openxmlformats.org/drawingml/2006/main" noGrp="1"/>
          </p:cNvSpPr>
          <p:nvPr/>
        </p:nvSpPr>
        <p:spPr>
          <a:xfrm xmlns:a="http://schemas.openxmlformats.org/drawingml/2006/main">
            <a:off x="457200" y="1123950"/>
            <a:ext cx="5048250" cy="5105400"/>
          </a:xfrm>
          <a:prstGeom xmlns:a="http://schemas.openxmlformats.org/drawingml/2006/main" prst="roundRect">
            <a:avLst>
              <a:gd name="adj" fmla="val 4528"/>
            </a:avLst>
          </a:prstGeom>
          <a:gradFill xmlns:a="http://schemas.openxmlformats.org/drawingml/2006/main">
            <a:gsLst>
              <a:gs pos="0">
                <a:srgbClr val="18314D"/>
              </a:gs>
              <a:gs pos="100000">
                <a:srgbClr val="884DFF"/>
              </a:gs>
            </a:gsLst>
            <a:lin ang="8700000"/>
          </a:gradFill>
          <a:ln xmlns:a="http://schemas.openxmlformats.org/drawingml/2006/main" w="19050">
            <a:solidFill>
              <a:srgbClr val="884DFF"/>
            </a:solidFill>
            <a:prstDash val="solid"/>
          </a:ln>
        </p:spPr>
        <p:txBody>
          <a:bodyPr xmlns:a="http://schemas.openxmlformats.org/drawingml/2006/main" lIns="285750" tIns="285750" rIns="285750" bIns="285750" anchor="ctr">
            <a:normAutofit fontScale="100000"/>
          </a:bodyPr>
          <a:lstStyle xmlns:a="http://schemas.openxmlformats.org/drawingml/2006/main"/>
          <a:p xmlns:a="http://schemas.openxmlformats.org/drawingml/2006/main">
            <a:pPr algn="ctr">
              <a:lnSpc>
                <a:spcPct val="94000"/>
              </a:lnSpc>
              <a:buNone/>
              <a:defRPr sz="3150" b="1">
                <a:solidFill>
                  <a:srgbClr val="FFFFFF"/>
                </a:solidFill>
                <a:latin typeface="Century Gothic"/>
                <a:ea typeface="Century Gothic"/>
                <a:cs typeface="Century Gothic"/>
              </a:defRPr>
            </a:pPr>
            <a:r>
              <a:rPr sz="3150" b="1">
                <a:solidFill>
                  <a:srgbClr val="FFFFFF"/>
                </a:solidFill>
                <a:latin typeface="Century Gothic"/>
                <a:ea typeface="Century Gothic"/>
                <a:cs typeface="Century Gothic"/>
              </a:rPr>
              <a:t>MAKE IT VISIBLE</a:t>
            </a:r>
          </a:p>
          <a:p xmlns:a="http://schemas.openxmlformats.org/drawingml/2006/main">
            <a:r>
              <a:t/>
            </a:r>
          </a:p>
          <a:p xmlns:a="http://schemas.openxmlformats.org/drawingml/2006/main">
            <a:pPr algn="ctr">
              <a:lnSpc>
                <a:spcPct val="94000"/>
              </a:lnSpc>
              <a:buNone/>
              <a:defRPr sz="3150" b="1">
                <a:solidFill>
                  <a:srgbClr val="FFFFFF"/>
                </a:solidFill>
                <a:latin typeface="Century Gothic"/>
                <a:ea typeface="Century Gothic"/>
                <a:cs typeface="Century Gothic"/>
              </a:defRPr>
            </a:pPr>
            <a:r>
              <a:rPr sz="3150" b="1">
                <a:solidFill>
                  <a:srgbClr val="FFFFFF"/>
                </a:solidFill>
                <a:latin typeface="Century Gothic"/>
                <a:ea typeface="Century Gothic"/>
                <a:cs typeface="Century Gothic"/>
              </a:rPr>
              <a:t>Prove the repair on new wording</a:t>
            </a:r>
          </a:p>
        </p:txBody>
      </p:sp>
    </p:spTree>
    <p:extLst>
      <p:ext uri="{BB962C8B-B14F-4D97-AF65-F5344CB8AC3E}">
        <p14:creationId xmlns:p14="http://schemas.microsoft.com/office/powerpoint/2010/main" val="3072613692"/>
      </p:ext>
    </p:extLst>
  </p:cSld>
</p:sld>
</file>

<file path=ppt/theme/theme1.xml><?xml version="1.0" encoding="utf-8"?>
<a:theme xmlns:a="http://schemas.openxmlformats.org/drawingml/2006/main" name="2_Custom Design">
  <a:themeElements>
    <a:clrScheme name="Pedagogy - Wisteria">
      <a:dk1>
        <a:srgbClr val="343434"/>
      </a:dk1>
      <a:lt1>
        <a:srgbClr val="B2A5CF"/>
      </a:lt1>
      <a:dk2>
        <a:srgbClr val="D6D6D6"/>
      </a:dk2>
      <a:lt2>
        <a:srgbClr val="AFABAB"/>
      </a:lt2>
      <a:accent1>
        <a:srgbClr val="47A3FF"/>
      </a:accent1>
      <a:accent2>
        <a:srgbClr val="FFBE05"/>
      </a:accent2>
      <a:accent3>
        <a:srgbClr val="7ABC32"/>
      </a:accent3>
      <a:accent4>
        <a:srgbClr val="FE79CB"/>
      </a:accent4>
      <a:accent5>
        <a:srgbClr val="AB73D5"/>
      </a:accent5>
      <a:accent6>
        <a:srgbClr val="C23B22"/>
      </a:accent6>
      <a:hlink>
        <a:srgbClr val="7030A0"/>
      </a:hlink>
      <a:folHlink>
        <a:srgbClr val="4A8788"/>
      </a:folHlink>
    </a:clrScheme>
    <a:fontScheme name="Pedagogy - Alpha">
      <a:majorFont>
        <a:latin typeface="Century Gothic"/>
        <a:ea typeface=""/>
        <a:cs typeface=""/>
      </a:majorFont>
      <a:minorFont>
        <a:latin typeface="Aptos"/>
        <a:ea typeface=""/>
        <a:cs typeface=""/>
      </a:minorFont>
    </a:fontScheme>
    <a:fmtScheme name="Pedagogy - Wisteria">
      <a:fillStyleLst>
        <a:solidFill>
          <a:schemeClr val="phClr"/>
        </a:solidFill>
        <a:solidFill>
          <a:schemeClr val="phClr">
            <a:tint val="65000"/>
          </a:schemeClr>
        </a:solidFill>
        <a:solidFill>
          <a:schemeClr val="phClr">
            <a:shade val="80000"/>
            <a:satMod val="150000"/>
          </a:schemeClr>
        </a:solidFill>
      </a:fillStyleLst>
      <a:lnStyleLst>
        <a:ln w="9525">
          <a:solidFill>
            <a:schemeClr val="phClr"/>
          </a:solidFill>
          <a:prstDash val="solid"/>
        </a:ln>
        <a:ln w="10795">
          <a:solidFill>
            <a:schemeClr val="phClr"/>
          </a:solidFill>
          <a:prstDash val="solid"/>
        </a:ln>
        <a:ln w="17145">
          <a:solidFill>
            <a:schemeClr val="phClr">
              <a:shade val="95000"/>
              <a:satMod val="150000"/>
              <a:alpha val="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2026-08-16T18:40:49.0100000Z</dcterms:created>
  <dcterms:modified xsi:type="dcterms:W3CDTF">2026-08-16T18:40:49.0100000Z</dcterms:modified>
</coreProperties>
</file>