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8b51575ad4b4da9" /><Relationship Type="http://schemas.openxmlformats.org/officeDocument/2006/relationships/extended-properties" Target="/docProps/app.xml" Id="R1cf665039dfd4b4f" /><Relationship Type="http://schemas.openxmlformats.org/officeDocument/2006/relationships/officeDocument" Target="/ppt/presentation.xml" Id="Rfa75cf9aea14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06b21051d48bf"/>
    <p:sldMasterId xmlns:r="http://schemas.openxmlformats.org/officeDocument/2006/relationships" id="2147483662" r:id="Rdcad8e67b33a4348"/>
  </p:sldMasterIdLst>
  <p:notesMasterIdLst>
    <p:notesMasterId xmlns:r="http://schemas.openxmlformats.org/officeDocument/2006/relationships" r:id="R2a61d9022ae14f61"/>
  </p:notesMasterIdLst>
  <p:sldIdLst>
    <p:sldId xmlns:r="http://schemas.openxmlformats.org/officeDocument/2006/relationships" id="256" r:id="R7222424499224f44"/>
    <p:sldId xmlns:r="http://schemas.openxmlformats.org/officeDocument/2006/relationships" id="257" r:id="Rff63d26944484533"/>
    <p:sldId xmlns:r="http://schemas.openxmlformats.org/officeDocument/2006/relationships" id="258" r:id="R70f8b0aec81a494b"/>
    <p:sldId xmlns:r="http://schemas.openxmlformats.org/officeDocument/2006/relationships" id="259" r:id="R1ae228839d5247dc"/>
    <p:sldId xmlns:r="http://schemas.openxmlformats.org/officeDocument/2006/relationships" id="260" r:id="R14b4e993bce14f8d"/>
    <p:sldId xmlns:r="http://schemas.openxmlformats.org/officeDocument/2006/relationships" id="261" r:id="R9f1ca3642a4c4ea9"/>
    <p:sldId xmlns:r="http://schemas.openxmlformats.org/officeDocument/2006/relationships" id="262" r:id="Rbff0b30d62034e9b"/>
    <p:sldId xmlns:r="http://schemas.openxmlformats.org/officeDocument/2006/relationships" id="263" r:id="R892e6c1c47944ae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19b7fed56de48ca" /><Relationship Type="http://schemas.openxmlformats.org/officeDocument/2006/relationships/slideMaster" Target="/ppt/slideMasters/slideMaster1.xml" Id="R76706b21051d48bf" /><Relationship Type="http://schemas.openxmlformats.org/officeDocument/2006/relationships/slideMaster" Target="/ppt/slideMasters/slideMaster2.xml" Id="Rdcad8e67b33a4348" /><Relationship Type="http://schemas.openxmlformats.org/officeDocument/2006/relationships/notesMaster" Target="/ppt/notesMasters/notesMaster1.xml" Id="R2a61d9022ae14f61" /><Relationship Type="http://schemas.openxmlformats.org/officeDocument/2006/relationships/presProps" Target="/ppt/presProps.xml" Id="R1935db745224473f" /><Relationship Type="http://schemas.openxmlformats.org/officeDocument/2006/relationships/viewProps" Target="/ppt/viewProps.xml" Id="R07a9145dd6444e68" /><Relationship Type="http://schemas.openxmlformats.org/officeDocument/2006/relationships/tableStyles" Target="/ppt/tableStyles.xml" Id="Rbe643db34f7142ba" /><Relationship Type="http://schemas.openxmlformats.org/officeDocument/2006/relationships/slide" Target="/ppt/slides/slide1.xml" Id="R7222424499224f44" /><Relationship Type="http://schemas.openxmlformats.org/officeDocument/2006/relationships/slide" Target="/ppt/slides/slide2.xml" Id="Rff63d26944484533" /><Relationship Type="http://schemas.openxmlformats.org/officeDocument/2006/relationships/slide" Target="/ppt/slides/slide3.xml" Id="R70f8b0aec81a494b" /><Relationship Type="http://schemas.openxmlformats.org/officeDocument/2006/relationships/slide" Target="/ppt/slides/slide4.xml" Id="R1ae228839d5247dc" /><Relationship Type="http://schemas.openxmlformats.org/officeDocument/2006/relationships/slide" Target="/ppt/slides/slide5.xml" Id="R14b4e993bce14f8d" /><Relationship Type="http://schemas.openxmlformats.org/officeDocument/2006/relationships/slide" Target="/ppt/slides/slide6.xml" Id="R9f1ca3642a4c4ea9" /><Relationship Type="http://schemas.openxmlformats.org/officeDocument/2006/relationships/slide" Target="/ppt/slides/slide7.xml" Id="Rbff0b30d62034e9b" /><Relationship Type="http://schemas.openxmlformats.org/officeDocument/2006/relationships/slide" Target="/ppt/slides/slide8.xml" Id="R892e6c1c47944ae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aee059cd36c4cb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de94ea2e2c14e2e" /><Relationship Type="http://schemas.openxmlformats.org/officeDocument/2006/relationships/notesMaster" Target="/ppt/notesMasters/notesMaster1.xml" Id="Rc5fda41bb74f476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c2df65bc184de0" /><Relationship Type="http://schemas.openxmlformats.org/officeDocument/2006/relationships/notesMaster" Target="/ppt/notesMasters/notesMaster1.xml" Id="R3a066d380e51435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b3e35f903e4b74" /><Relationship Type="http://schemas.openxmlformats.org/officeDocument/2006/relationships/notesMaster" Target="/ppt/notesMasters/notesMaster1.xml" Id="Rb71cb277e1e841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cfb0b23a25c4e43" /><Relationship Type="http://schemas.openxmlformats.org/officeDocument/2006/relationships/notesMaster" Target="/ppt/notesMasters/notesMaster1.xml" Id="Rd3695278413b410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9f210a8c69047cc" /><Relationship Type="http://schemas.openxmlformats.org/officeDocument/2006/relationships/notesMaster" Target="/ppt/notesMasters/notesMaster1.xml" Id="Rda6f60e9be434e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89410cbb6484801" /><Relationship Type="http://schemas.openxmlformats.org/officeDocument/2006/relationships/notesMaster" Target="/ppt/notesMasters/notesMaster1.xml" Id="R5523d41f2db3451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5d64ddc11944494" /><Relationship Type="http://schemas.openxmlformats.org/officeDocument/2006/relationships/notesMaster" Target="/ppt/notesMasters/notesMaster1.xml" Id="Rda2d5c932b044e6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fae41f5fa874fd1" /><Relationship Type="http://schemas.openxmlformats.org/officeDocument/2006/relationships/notesMaster" Target="/ppt/notesMasters/notesMaster1.xml" Id="R2310111bb0aa4c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b621fce6742e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dbc1aaccd441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ac6f2fb73441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a6d0284c84b8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dc76ff9f44d9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072660974d0439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966a586d2f64a5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b44d978e406429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61b3890d17440c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c3f221004ca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96779188549e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77bb63fca4e6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7785aa9704a9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86abce367482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17bda01de4a4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3b6c5351b46b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2ea92dacf491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ad3f5cb60a4189" /><Relationship Type="http://schemas.openxmlformats.org/officeDocument/2006/relationships/slideLayout" Target="/ppt/slideLayouts/slideLayout1.xml" Id="R2aa4b5cf993a4718" /><Relationship Type="http://schemas.openxmlformats.org/officeDocument/2006/relationships/slideLayout" Target="/ppt/slideLayouts/slideLayout2.xml" Id="Rd1f020762a56467d" /><Relationship Type="http://schemas.openxmlformats.org/officeDocument/2006/relationships/slideLayout" Target="/ppt/slideLayouts/slideLayout3.xml" Id="Rf63f89c2001745d4" /><Relationship Type="http://schemas.openxmlformats.org/officeDocument/2006/relationships/slideLayout" Target="/ppt/slideLayouts/slideLayout4.xml" Id="Rd09cac8376c64d2d" /><Relationship Type="http://schemas.openxmlformats.org/officeDocument/2006/relationships/slideLayout" Target="/ppt/slideLayouts/slideLayout5.xml" Id="Raaca0bdc9f9e4d9f" /><Relationship Type="http://schemas.openxmlformats.org/officeDocument/2006/relationships/slideLayout" Target="/ppt/slideLayouts/slideLayout6.xml" Id="R170ca913bd1d41f0" /><Relationship Type="http://schemas.openxmlformats.org/officeDocument/2006/relationships/slideLayout" Target="/ppt/slideLayouts/slideLayout7.xml" Id="Rf58c14b07c034470" /><Relationship Type="http://schemas.openxmlformats.org/officeDocument/2006/relationships/slideLayout" Target="/ppt/slideLayouts/slideLayout8.xml" Id="Redcf17b9046d412a" /><Relationship Type="http://schemas.openxmlformats.org/officeDocument/2006/relationships/slideLayout" Target="/ppt/slideLayouts/slideLayout9.xml" Id="R201ddb98488c4e30" /><Relationship Type="http://schemas.openxmlformats.org/officeDocument/2006/relationships/slideLayout" Target="/ppt/slideLayouts/slideLayout10.xml" Id="R34829f2cc47a48a3" /><Relationship Type="http://schemas.openxmlformats.org/officeDocument/2006/relationships/slideLayout" Target="/ppt/slideLayouts/slideLayout11.xml" Id="Re061688625cb4dd5" /><Relationship Type="http://schemas.openxmlformats.org/officeDocument/2006/relationships/slideLayout" Target="/ppt/slideLayouts/slideLayout12.xml" Id="R5264f8f1da414a48" /><Relationship Type="http://schemas.openxmlformats.org/officeDocument/2006/relationships/slideLayout" Target="/ppt/slideLayouts/slideLayout13.xml" Id="Rf999d89d403f4ab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6383c2cc8184745" /><Relationship Type="http://schemas.openxmlformats.org/officeDocument/2006/relationships/slideLayout" Target="/ppt/slideLayouts/slideLayout14.xml" Id="R080d010b43d44f18" /><Relationship Type="http://schemas.openxmlformats.org/officeDocument/2006/relationships/slideLayout" Target="/ppt/slideLayouts/slideLayout15.xml" Id="R301b27c7cb0048a0" /><Relationship Type="http://schemas.openxmlformats.org/officeDocument/2006/relationships/slideLayout" Target="/ppt/slideLayouts/slideLayout16.xml" Id="Ra39c647c90c9467a" /><Relationship Type="http://schemas.openxmlformats.org/officeDocument/2006/relationships/slideLayout" Target="/ppt/slideLayouts/slideLayout17.xml" Id="R9c2f062195364f5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4b5cf993a4718"/>
    <p:sldLayoutId xmlns:r="http://schemas.openxmlformats.org/officeDocument/2006/relationships" id="2147483650" r:id="Rd1f020762a56467d"/>
    <p:sldLayoutId xmlns:r="http://schemas.openxmlformats.org/officeDocument/2006/relationships" id="2147483651" r:id="Rf63f89c2001745d4"/>
    <p:sldLayoutId xmlns:r="http://schemas.openxmlformats.org/officeDocument/2006/relationships" id="2147483652" r:id="Rd09cac8376c64d2d"/>
    <p:sldLayoutId xmlns:r="http://schemas.openxmlformats.org/officeDocument/2006/relationships" id="2147483653" r:id="Raaca0bdc9f9e4d9f"/>
    <p:sldLayoutId xmlns:r="http://schemas.openxmlformats.org/officeDocument/2006/relationships" id="2147483654" r:id="R170ca913bd1d41f0"/>
    <p:sldLayoutId xmlns:r="http://schemas.openxmlformats.org/officeDocument/2006/relationships" id="2147483655" r:id="Rf58c14b07c034470"/>
    <p:sldLayoutId xmlns:r="http://schemas.openxmlformats.org/officeDocument/2006/relationships" id="2147483656" r:id="Redcf17b9046d412a"/>
    <p:sldLayoutId xmlns:r="http://schemas.openxmlformats.org/officeDocument/2006/relationships" id="2147483657" r:id="R201ddb98488c4e30"/>
    <p:sldLayoutId xmlns:r="http://schemas.openxmlformats.org/officeDocument/2006/relationships" id="2147483658" r:id="R34829f2cc47a48a3"/>
    <p:sldLayoutId xmlns:r="http://schemas.openxmlformats.org/officeDocument/2006/relationships" id="2147483659" r:id="Re061688625cb4dd5"/>
    <p:sldLayoutId xmlns:r="http://schemas.openxmlformats.org/officeDocument/2006/relationships" id="2147483660" r:id="R5264f8f1da414a48"/>
    <p:sldLayoutId xmlns:r="http://schemas.openxmlformats.org/officeDocument/2006/relationships" id="2147483661" r:id="Rf999d89d403f4ab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80d010b43d44f18"/>
    <p:sldLayoutId xmlns:r="http://schemas.openxmlformats.org/officeDocument/2006/relationships" id="2147483664" r:id="R301b27c7cb0048a0"/>
    <p:sldLayoutId xmlns:r="http://schemas.openxmlformats.org/officeDocument/2006/relationships" id="2147483665" r:id="Ra39c647c90c9467a"/>
    <p:sldLayoutId xmlns:r="http://schemas.openxmlformats.org/officeDocument/2006/relationships" id="2147483666" r:id="R9c2f062195364f5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e4782f564f48" /><Relationship Type="http://schemas.openxmlformats.org/officeDocument/2006/relationships/notesSlide" Target="/ppt/notesSlides/notesSlide1.xml" Id="R4a337327d2b0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d5c08fc654e4dfe" /><Relationship Type="http://schemas.openxmlformats.org/officeDocument/2006/relationships/notesSlide" Target="/ppt/notesSlides/notesSlide2.xml" Id="Re7568913fafe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4976144d19194b61" /><Relationship Type="http://schemas.openxmlformats.org/officeDocument/2006/relationships/notesSlide" Target="/ppt/notesSlides/notesSlide3.xml" Id="R98301a98c053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8f83a2daf5e4874" /><Relationship Type="http://schemas.openxmlformats.org/officeDocument/2006/relationships/notesSlide" Target="/ppt/notesSlides/notesSlide4.xml" Id="Rc902af8f45ab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33065d86d544f82" /><Relationship Type="http://schemas.openxmlformats.org/officeDocument/2006/relationships/notesSlide" Target="/ppt/notesSlides/notesSlide5.xml" Id="R14ac358f3639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cae7ca44457438f" /><Relationship Type="http://schemas.openxmlformats.org/officeDocument/2006/relationships/notesSlide" Target="/ppt/notesSlides/notesSlide6.xml" Id="Rd85fd9e59f29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06d7c0fb98345d4" /><Relationship Type="http://schemas.openxmlformats.org/officeDocument/2006/relationships/notesSlide" Target="/ppt/notesSlides/notesSlide7.xml" Id="Ra6e4c3b433b3461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a330a96190e4a9a" /><Relationship Type="http://schemas.openxmlformats.org/officeDocument/2006/relationships/hyperlink" Target="https://www.eduqas.co.uk/media/w42hvhgp/eduqas-gcse-rs-spec-full-from-2016-e-1109.pdf" TargetMode="External" Id="R3866084e171b45fa" /><Relationship Type="http://schemas.openxmlformats.org/officeDocument/2006/relationships/hyperlink" Target="https://www.eduqas.co.uk/media/jj5ottgk/wjec-eduqas-gcse-9-1-religious-studies-a-guidance-for-teaching.pdf" TargetMode="External" Id="R925ea1719d784b3a" /><Relationship Type="http://schemas.openxmlformats.org/officeDocument/2006/relationships/hyperlink" Target="https://www.eduqas.co.uk/media/5dtfofos/how-to-mark-a-d-question-2025_.pdf" TargetMode="External" Id="R898a9e38f1914fb5" /><Relationship Type="http://schemas.openxmlformats.org/officeDocument/2006/relationships/hyperlink" Target="https://www.eduqas.co.uk/media/uthpu5yd/eduqas-gcse-religious-studies-route-a-s24-e-final-report.pdf" TargetMode="External" Id="Rf9aa6f54464b497d" /><Relationship Type="http://schemas.openxmlformats.org/officeDocument/2006/relationships/notesSlide" Target="/ppt/notesSlides/notesSlide8.xml" Id="R133bbf30f6b046c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7C217AE-731B-4292-8F01-806EE8C5E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AA544C0-7AE3-40E3-BAB0-F274734E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Life and Death
Assessment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evidence shape judgement about life and death?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&amp;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Life and Death
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evidence shape judgement about life and death?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Life and Death assessment and answer space.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stop cues, marks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that d genuinely requires and permits non-religious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two identifiable religious traditions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Include relevant non-religious belief in 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Distinguish sanctity, quality, autonomy and personhood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 the exact condition or qualifier in the statement.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Life and Death a, b, c and d set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generic abortion or euthanasia debate may miss the stated condition.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Non-religious belief belongs in d, not as a replacement tradition in 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Scientific evidence and moral judgement perform different jobs.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criterion did the most work in your final judgement?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Life and Death assessment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66084e171b45f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25ea1719d784b3a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98a9e38f1914fb5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9aa6f54464b497d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2026-08-19T21:55:15.6590000Z</dcterms:created>
  <dcterms:modified xsi:type="dcterms:W3CDTF">2026-08-19T21:55:15.6590000Z</dcterms:modified>
</coreProperties>
</file>