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236e3b8b2e42ad" /><Relationship Type="http://schemas.openxmlformats.org/officeDocument/2006/relationships/extended-properties" Target="/docProps/app.xml" Id="R120c1c146b74490e" /><Relationship Type="http://schemas.openxmlformats.org/officeDocument/2006/relationships/officeDocument" Target="/ppt/presentation.xml" Id="R622d4cbcbacf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44f3c09e44006"/>
    <p:sldMasterId xmlns:r="http://schemas.openxmlformats.org/officeDocument/2006/relationships" id="2147483662" r:id="R9325bfd445b34dfa"/>
  </p:sldMasterIdLst>
  <p:notesMasterIdLst>
    <p:notesMasterId xmlns:r="http://schemas.openxmlformats.org/officeDocument/2006/relationships" r:id="R87298bffb4c442da"/>
  </p:notesMasterIdLst>
  <p:sldIdLst>
    <p:sldId xmlns:r="http://schemas.openxmlformats.org/officeDocument/2006/relationships" id="256" r:id="R0f0e7fb554b940b2"/>
    <p:sldId xmlns:r="http://schemas.openxmlformats.org/officeDocument/2006/relationships" id="257" r:id="R515337a23d7c4371"/>
    <p:sldId xmlns:r="http://schemas.openxmlformats.org/officeDocument/2006/relationships" id="258" r:id="R3ba64e4601ac4191"/>
    <p:sldId xmlns:r="http://schemas.openxmlformats.org/officeDocument/2006/relationships" id="259" r:id="Ra3b45abb8e7642f5"/>
    <p:sldId xmlns:r="http://schemas.openxmlformats.org/officeDocument/2006/relationships" id="260" r:id="R66fde8e4579c4ac8"/>
    <p:sldId xmlns:r="http://schemas.openxmlformats.org/officeDocument/2006/relationships" id="261" r:id="R0c3cffcdaac2415d"/>
    <p:sldId xmlns:r="http://schemas.openxmlformats.org/officeDocument/2006/relationships" id="262" r:id="R41ee2950410b4069"/>
    <p:sldId xmlns:r="http://schemas.openxmlformats.org/officeDocument/2006/relationships" id="263" r:id="R1c833f3971ad4812"/>
    <p:sldId xmlns:r="http://schemas.openxmlformats.org/officeDocument/2006/relationships" id="264" r:id="Rad0cc6dabff946ad"/>
    <p:sldId xmlns:r="http://schemas.openxmlformats.org/officeDocument/2006/relationships" id="265" r:id="Rc052d0bd567a48cc"/>
    <p:sldId xmlns:r="http://schemas.openxmlformats.org/officeDocument/2006/relationships" id="266" r:id="R95560c066d6c477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b0b6ed241654f38" /><Relationship Type="http://schemas.openxmlformats.org/officeDocument/2006/relationships/slideMaster" Target="/ppt/slideMasters/slideMaster1.xml" Id="Rf1344f3c09e44006" /><Relationship Type="http://schemas.openxmlformats.org/officeDocument/2006/relationships/slideMaster" Target="/ppt/slideMasters/slideMaster2.xml" Id="R9325bfd445b34dfa" /><Relationship Type="http://schemas.openxmlformats.org/officeDocument/2006/relationships/notesMaster" Target="/ppt/notesMasters/notesMaster1.xml" Id="R87298bffb4c442da" /><Relationship Type="http://schemas.openxmlformats.org/officeDocument/2006/relationships/presProps" Target="/ppt/presProps.xml" Id="R7cd884fd0cc94b76" /><Relationship Type="http://schemas.openxmlformats.org/officeDocument/2006/relationships/viewProps" Target="/ppt/viewProps.xml" Id="R91f4712929dc447f" /><Relationship Type="http://schemas.openxmlformats.org/officeDocument/2006/relationships/tableStyles" Target="/ppt/tableStyles.xml" Id="Rae81df63fde84085" /><Relationship Type="http://schemas.openxmlformats.org/officeDocument/2006/relationships/slide" Target="/ppt/slides/slide1.xml" Id="R0f0e7fb554b940b2" /><Relationship Type="http://schemas.openxmlformats.org/officeDocument/2006/relationships/slide" Target="/ppt/slides/slide2.xml" Id="R515337a23d7c4371" /><Relationship Type="http://schemas.openxmlformats.org/officeDocument/2006/relationships/slide" Target="/ppt/slides/slide3.xml" Id="R3ba64e4601ac4191" /><Relationship Type="http://schemas.openxmlformats.org/officeDocument/2006/relationships/slide" Target="/ppt/slides/slide4.xml" Id="Ra3b45abb8e7642f5" /><Relationship Type="http://schemas.openxmlformats.org/officeDocument/2006/relationships/slide" Target="/ppt/slides/slide5.xml" Id="R66fde8e4579c4ac8" /><Relationship Type="http://schemas.openxmlformats.org/officeDocument/2006/relationships/slide" Target="/ppt/slides/slide6.xml" Id="R0c3cffcdaac2415d" /><Relationship Type="http://schemas.openxmlformats.org/officeDocument/2006/relationships/slide" Target="/ppt/slides/slide7.xml" Id="R41ee2950410b4069" /><Relationship Type="http://schemas.openxmlformats.org/officeDocument/2006/relationships/slide" Target="/ppt/slides/slide8.xml" Id="R1c833f3971ad4812" /><Relationship Type="http://schemas.openxmlformats.org/officeDocument/2006/relationships/slide" Target="/ppt/slides/slide9.xml" Id="Rad0cc6dabff946ad" /><Relationship Type="http://schemas.openxmlformats.org/officeDocument/2006/relationships/slide" Target="/ppt/slides/slide10.xml" Id="Rc052d0bd567a48cc" /><Relationship Type="http://schemas.openxmlformats.org/officeDocument/2006/relationships/slide" Target="/ppt/slides/slide11.xml" Id="R95560c066d6c477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ab845800490458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5fab1bc8a0d4aec" /><Relationship Type="http://schemas.openxmlformats.org/officeDocument/2006/relationships/notesMaster" Target="/ppt/notesMasters/notesMaster1.xml" Id="R639912fde510401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6e6ab5b037e4549" /><Relationship Type="http://schemas.openxmlformats.org/officeDocument/2006/relationships/notesMaster" Target="/ppt/notesMasters/notesMaster1.xml" Id="Rbcdcf2ec7f4b4a2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7070f3014124b75" /><Relationship Type="http://schemas.openxmlformats.org/officeDocument/2006/relationships/notesMaster" Target="/ppt/notesMasters/notesMaster1.xml" Id="R949ab2e457444f5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ed8509d183a4b87" /><Relationship Type="http://schemas.openxmlformats.org/officeDocument/2006/relationships/notesMaster" Target="/ppt/notesMasters/notesMaster1.xml" Id="R38286f84efc64e4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59e6ec108af4520" /><Relationship Type="http://schemas.openxmlformats.org/officeDocument/2006/relationships/notesMaster" Target="/ppt/notesMasters/notesMaster1.xml" Id="Rb3f5a5a67bcc434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46c84372a4245e8" /><Relationship Type="http://schemas.openxmlformats.org/officeDocument/2006/relationships/notesMaster" Target="/ppt/notesMasters/notesMaster1.xml" Id="R1e174cfae47949f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e61eb6ff046431a" /><Relationship Type="http://schemas.openxmlformats.org/officeDocument/2006/relationships/notesMaster" Target="/ppt/notesMasters/notesMaster1.xml" Id="R25d190e3a4734d9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8a34f7d10ff471c" /><Relationship Type="http://schemas.openxmlformats.org/officeDocument/2006/relationships/notesMaster" Target="/ppt/notesMasters/notesMaster1.xml" Id="R697806d0988a4eb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98fa710632b4384" /><Relationship Type="http://schemas.openxmlformats.org/officeDocument/2006/relationships/notesMaster" Target="/ppt/notesMasters/notesMaster1.xml" Id="R2d4feea7beef40e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abe3c7338fa4ed7" /><Relationship Type="http://schemas.openxmlformats.org/officeDocument/2006/relationships/notesMaster" Target="/ppt/notesMasters/notesMaster1.xml" Id="R4b6a69ec77fa48c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c07025438e54502" /><Relationship Type="http://schemas.openxmlformats.org/officeDocument/2006/relationships/notesMaster" Target="/ppt/notesMasters/notesMaster1.xml" Id="Raffdfab80500444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https://www.christianaid.org.uk/our-work/about-us</a:t>
            </a:r>
          </a:p>
          <a:p xmlns:a="http://schemas.openxmlformats.org/drawingml/2006/main">
            <a:r>
              <a:t>- https://www.christianaid.org.uk/our-work/what-we-do/christian-aids-partnership-policy-and-approach</a:t>
            </a:r>
          </a:p>
          <a:p xmlns:a="http://schemas.openxmlformats.org/drawingml/2006/main">
            <a:r>
              <a:t>- https://karuna.org/about-us/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https://humanists.uk/humanism-explained/humanist-values/being-good/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94eb662744a1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754f9e4a8446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7509772c94b1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73d0cd30242b7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53b2bb9ab48f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cf0c200d86f4083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da58ffce44e4b1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a51712d97f8481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2008dbc3a1e45b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de6c566614c9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04ab5e5984d1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a38655dc047b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ec4bec54b4e3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e90403eeb442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8827ffd424db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05edc6f4040a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0dee0c60e489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1048a7882864bbb" /><Relationship Type="http://schemas.openxmlformats.org/officeDocument/2006/relationships/slideLayout" Target="/ppt/slideLayouts/slideLayout1.xml" Id="R945fb7a206ae4529" /><Relationship Type="http://schemas.openxmlformats.org/officeDocument/2006/relationships/slideLayout" Target="/ppt/slideLayouts/slideLayout2.xml" Id="Rbb6e84c92c444cdb" /><Relationship Type="http://schemas.openxmlformats.org/officeDocument/2006/relationships/slideLayout" Target="/ppt/slideLayouts/slideLayout3.xml" Id="R69d8d1597d8f4157" /><Relationship Type="http://schemas.openxmlformats.org/officeDocument/2006/relationships/slideLayout" Target="/ppt/slideLayouts/slideLayout4.xml" Id="Rf5d8fb6889ce4f43" /><Relationship Type="http://schemas.openxmlformats.org/officeDocument/2006/relationships/slideLayout" Target="/ppt/slideLayouts/slideLayout5.xml" Id="R7adc08f6dd5d46df" /><Relationship Type="http://schemas.openxmlformats.org/officeDocument/2006/relationships/slideLayout" Target="/ppt/slideLayouts/slideLayout6.xml" Id="Rf8ad5090e4a14a9e" /><Relationship Type="http://schemas.openxmlformats.org/officeDocument/2006/relationships/slideLayout" Target="/ppt/slideLayouts/slideLayout7.xml" Id="Rf97ddd030028440e" /><Relationship Type="http://schemas.openxmlformats.org/officeDocument/2006/relationships/slideLayout" Target="/ppt/slideLayouts/slideLayout8.xml" Id="R58a074722c67477d" /><Relationship Type="http://schemas.openxmlformats.org/officeDocument/2006/relationships/slideLayout" Target="/ppt/slideLayouts/slideLayout9.xml" Id="Ra22f0c40e3514130" /><Relationship Type="http://schemas.openxmlformats.org/officeDocument/2006/relationships/slideLayout" Target="/ppt/slideLayouts/slideLayout10.xml" Id="R7d03bd27c15b44cd" /><Relationship Type="http://schemas.openxmlformats.org/officeDocument/2006/relationships/slideLayout" Target="/ppt/slideLayouts/slideLayout11.xml" Id="R940ae9ba52b04250" /><Relationship Type="http://schemas.openxmlformats.org/officeDocument/2006/relationships/slideLayout" Target="/ppt/slideLayouts/slideLayout12.xml" Id="R60a11d41b9284bce" /><Relationship Type="http://schemas.openxmlformats.org/officeDocument/2006/relationships/slideLayout" Target="/ppt/slideLayouts/slideLayout13.xml" Id="R9095596173cb401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ec628f16d4224f62" /><Relationship Type="http://schemas.openxmlformats.org/officeDocument/2006/relationships/slideLayout" Target="/ppt/slideLayouts/slideLayout14.xml" Id="R0265a373d19e4ab1" /><Relationship Type="http://schemas.openxmlformats.org/officeDocument/2006/relationships/slideLayout" Target="/ppt/slideLayouts/slideLayout15.xml" Id="R96c516fe4f4a4cfc" /><Relationship Type="http://schemas.openxmlformats.org/officeDocument/2006/relationships/slideLayout" Target="/ppt/slideLayouts/slideLayout16.xml" Id="R17958df6e59a4155" /><Relationship Type="http://schemas.openxmlformats.org/officeDocument/2006/relationships/slideLayout" Target="/ppt/slideLayouts/slideLayout17.xml" Id="R03c190eb1d7743c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fb7a206ae4529"/>
    <p:sldLayoutId xmlns:r="http://schemas.openxmlformats.org/officeDocument/2006/relationships" id="2147483650" r:id="Rbb6e84c92c444cdb"/>
    <p:sldLayoutId xmlns:r="http://schemas.openxmlformats.org/officeDocument/2006/relationships" id="2147483651" r:id="R69d8d1597d8f4157"/>
    <p:sldLayoutId xmlns:r="http://schemas.openxmlformats.org/officeDocument/2006/relationships" id="2147483652" r:id="Rf5d8fb6889ce4f43"/>
    <p:sldLayoutId xmlns:r="http://schemas.openxmlformats.org/officeDocument/2006/relationships" id="2147483653" r:id="R7adc08f6dd5d46df"/>
    <p:sldLayoutId xmlns:r="http://schemas.openxmlformats.org/officeDocument/2006/relationships" id="2147483654" r:id="Rf8ad5090e4a14a9e"/>
    <p:sldLayoutId xmlns:r="http://schemas.openxmlformats.org/officeDocument/2006/relationships" id="2147483655" r:id="Rf97ddd030028440e"/>
    <p:sldLayoutId xmlns:r="http://schemas.openxmlformats.org/officeDocument/2006/relationships" id="2147483656" r:id="R58a074722c67477d"/>
    <p:sldLayoutId xmlns:r="http://schemas.openxmlformats.org/officeDocument/2006/relationships" id="2147483657" r:id="Ra22f0c40e3514130"/>
    <p:sldLayoutId xmlns:r="http://schemas.openxmlformats.org/officeDocument/2006/relationships" id="2147483658" r:id="R7d03bd27c15b44cd"/>
    <p:sldLayoutId xmlns:r="http://schemas.openxmlformats.org/officeDocument/2006/relationships" id="2147483659" r:id="R940ae9ba52b04250"/>
    <p:sldLayoutId xmlns:r="http://schemas.openxmlformats.org/officeDocument/2006/relationships" id="2147483660" r:id="R60a11d41b9284bce"/>
    <p:sldLayoutId xmlns:r="http://schemas.openxmlformats.org/officeDocument/2006/relationships" id="2147483661" r:id="R9095596173cb401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265a373d19e4ab1"/>
    <p:sldLayoutId xmlns:r="http://schemas.openxmlformats.org/officeDocument/2006/relationships" id="2147483664" r:id="R96c516fe4f4a4cfc"/>
    <p:sldLayoutId xmlns:r="http://schemas.openxmlformats.org/officeDocument/2006/relationships" id="2147483665" r:id="R17958df6e59a4155"/>
    <p:sldLayoutId xmlns:r="http://schemas.openxmlformats.org/officeDocument/2006/relationships" id="2147483666" r:id="R03c190eb1d7743c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d76807ce49d7" /><Relationship Type="http://schemas.openxmlformats.org/officeDocument/2006/relationships/notesSlide" Target="/ppt/notesSlides/notesSlide1.xml" Id="R6e47e8f8a5e54d5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47b1187c7ac4133" /><Relationship Type="http://schemas.openxmlformats.org/officeDocument/2006/relationships/notesSlide" Target="/ppt/notesSlides/notesSlide10.xml" Id="R42f3815b48784b8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6bc854aa958f4a37" /><Relationship Type="http://schemas.openxmlformats.org/officeDocument/2006/relationships/hyperlink" Target="https://www.eduqas.co.uk/media/w42hvhgp/eduqas-gcse-rs-spec-full-from-2016-e-1109.pdf" TargetMode="External" Id="R8c73cb0731e64bea" /><Relationship Type="http://schemas.openxmlformats.org/officeDocument/2006/relationships/hyperlink" Target="https://www.christianaid.org.uk/our-work/about-us" TargetMode="External" Id="R7ebb90cf77aa4014" /><Relationship Type="http://schemas.openxmlformats.org/officeDocument/2006/relationships/hyperlink" Target="https://www.christianaid.org.uk/our-work/what-we-do/christian-aids-partnership-policy-and-approach" TargetMode="External" Id="Rcc9f7f59c2694695" /><Relationship Type="http://schemas.openxmlformats.org/officeDocument/2006/relationships/hyperlink" Target="https://karuna.org/about-us/" TargetMode="External" Id="Red4e67ff60e54a16" /><Relationship Type="http://schemas.openxmlformats.org/officeDocument/2006/relationships/hyperlink" Target="https://karuna.org/our-work/" TargetMode="External" Id="R19b98cbc535d4e77" /><Relationship Type="http://schemas.openxmlformats.org/officeDocument/2006/relationships/hyperlink" Target="https://humanists.uk/humanism-explained/humanist-values/being-good/" TargetMode="External" Id="R7ce7afbfebd34fad" /><Relationship Type="http://schemas.openxmlformats.org/officeDocument/2006/relationships/notesSlide" Target="/ppt/notesSlides/notesSlide11.xml" Id="Rd26d4021555c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4d142557cec4827" /><Relationship Type="http://schemas.openxmlformats.org/officeDocument/2006/relationships/notesSlide" Target="/ppt/notesSlides/notesSlide2.xml" Id="R8b779a84704d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c42faf50c05b4fc8" /><Relationship Type="http://schemas.openxmlformats.org/officeDocument/2006/relationships/notesSlide" Target="/ppt/notesSlides/notesSlide3.xml" Id="R371e8c6b517c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02f093cf9afe497a" /><Relationship Type="http://schemas.openxmlformats.org/officeDocument/2006/relationships/notesSlide" Target="/ppt/notesSlides/notesSlide4.xml" Id="Rf59c0ca72f92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fbffc9a261e497e" /><Relationship Type="http://schemas.openxmlformats.org/officeDocument/2006/relationships/notesSlide" Target="/ppt/notesSlides/notesSlide5.xml" Id="Rc9ce7ba8d4d5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c31413669ae4404" /><Relationship Type="http://schemas.openxmlformats.org/officeDocument/2006/relationships/notesSlide" Target="/ppt/notesSlides/notesSlide6.xml" Id="R130caed5bc62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6518d282f7b94a53" /><Relationship Type="http://schemas.openxmlformats.org/officeDocument/2006/relationships/notesSlide" Target="/ppt/notesSlides/notesSlide7.xml" Id="R1a76fb48dd0d4c6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f1760a2e3d4480d" /><Relationship Type="http://schemas.openxmlformats.org/officeDocument/2006/relationships/notesSlide" Target="/ppt/notesSlides/notesSlide8.xml" Id="Rc70248ae1c9645a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3a55913ac554f96" /><Relationship Type="http://schemas.openxmlformats.org/officeDocument/2006/relationships/notesSlide" Target="/ppt/notesSlides/notesSlide9.xml" Id="Rdd93969d258c4d8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E39E313D-7669-4673-BE34-7CCAC5054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2C24846-E9AE-40ED-B2AC-48D7AD7F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Does Charity Solve Poverty?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Should action relieve immediate need or change the structures causing it?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SUP-10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SUP-10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project pages or printed evidence cards [Slides 4–7]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6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Aid official approach pages [Slides 4–8]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Karuna official approach pages [Slides 4–8]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SUP-10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c73cb0731e64be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Christian Aid.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ebb90cf77aa4014"/>
              </a:rPr>
              <a:t>About Us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c9f7f59c2694695"/>
              </a:rPr>
              <a:t>Partnership Policy and Approach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Karuna.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d4e67ff60e54a16"/>
              </a:rPr>
              <a:t>About Us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9b98cbc535d4e77"/>
              </a:rPr>
              <a:t>Our Work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Humanists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ce7afbfebd34fad"/>
              </a:rPr>
              <a:t>Being Good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Does Charity Solve Poverty?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SUP-10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difference between immediate aid and structural justice.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Christian, Buddhist and Humanist values shape action against poverty.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charity can solve rather than only relieve poverty.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absolute and relative poverty.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one cause donations cannot remove.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Give one religious reason to act.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Should action relieve immediate need or change the structures causing it?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Two Kinds of Action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SUP-10 SUPPLEMENTAL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Immediate aid responds to urgent needs such as food, shelter, healthcare or safety.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Long-term development builds capability, livelihoods, education and resilience.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Structural action challenges rules, power and institutions that reproduce poverty.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judgement asks what changed, for whom, for how long and on whose terms.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Immediate need connected to long-term structural change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Immediate need connected to long-term structural change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SUP-10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Compassion in Action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Aid seeks to eradicate extreme poverty by tackling root causes and amplifying marginalised voices.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Its partnership model links community organisations, advocacy partners and faith actors.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Karuna is inspired by Buddhist values and works with excluded communities in South Asia.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Karuna’s locally led projects focus on education, gender equality and sustainable livelihoods.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Both organisations combine resources with longer-term change rather than presenting giving as sufficient by itself.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Relief or Structural Justice?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SUP-10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Immediate Relief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Reduces urgent suffering now.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be measurable and directly targeted.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May leave the cause and power imbalance unchanged.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one situation in which relief must come first and one in which structural action is essential.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3718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Structural Justice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Targets systems, voice and long-term capability.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create wider or more durable change.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May be slower, contested and harder to attribute.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Impact Audit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SUP-10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the need and intended change.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Separate activity, output and outcome.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State evidence of durable impact.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Activity: what the organisation does.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Output: what is delivered or reached.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Outcome: what changes for people or systems.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Impact or motive?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Teacher-selected Christian Aid or Karuna project p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Teacher-selected Christian Aid or Karuna project page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Why Act?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SUP-10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Christian: equal worth before God, neighbour-love and justice.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Buddhist: karuna, non-harm and action against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Humanist: reason, empathy, dignity and human welfare.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same intervention can be supported by different reasons.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Must good aid be visible?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all three worldviews to one intervention.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agreement and a possible difference.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Judge whether motive or impact matters more.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SUP-10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Distinguish relief, development and structural action.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Christian Aid and Karuna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at least two worldview reasons.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supported, qualified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‘Charity treats the symptoms of poverty, not the causes.’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Urgent relief can be necessary even when it is not sufficient.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Locally led work can shift power as well as resources.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infer impact from good intentions alone.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SUP-10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proves poverty has reduced?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Aid arrow continuing into voice and structural chang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Aid arrow continuing into voice and structural change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2026-08-19T19:24:05.2280000Z</dcterms:created>
  <dcterms:modified xsi:type="dcterms:W3CDTF">2026-08-19T19:24:05.2290000Z</dcterms:modified>
</coreProperties>
</file>