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4f203da71874d42" /><Relationship Type="http://schemas.openxmlformats.org/officeDocument/2006/relationships/extended-properties" Target="/docProps/app.xml" Id="R1086eba1bc724a74" /><Relationship Type="http://schemas.openxmlformats.org/officeDocument/2006/relationships/officeDocument" Target="/ppt/presentation.xml" Id="R2bddee4eca5e4c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3fccc339564825"/>
    <p:sldMasterId xmlns:r="http://schemas.openxmlformats.org/officeDocument/2006/relationships" id="2147483662" r:id="Rfc9aa294950a4278"/>
  </p:sldMasterIdLst>
  <p:notesMasterIdLst>
    <p:notesMasterId xmlns:r="http://schemas.openxmlformats.org/officeDocument/2006/relationships" r:id="Rc7de011403014d2a"/>
  </p:notesMasterIdLst>
  <p:sldIdLst>
    <p:sldId xmlns:r="http://schemas.openxmlformats.org/officeDocument/2006/relationships" id="256" r:id="R35055beffc814a58"/>
    <p:sldId xmlns:r="http://schemas.openxmlformats.org/officeDocument/2006/relationships" id="257" r:id="R2a3093d30f694c8a"/>
    <p:sldId xmlns:r="http://schemas.openxmlformats.org/officeDocument/2006/relationships" id="258" r:id="R8b46142c059441e7"/>
    <p:sldId xmlns:r="http://schemas.openxmlformats.org/officeDocument/2006/relationships" id="259" r:id="R98424e8a28ad405c"/>
    <p:sldId xmlns:r="http://schemas.openxmlformats.org/officeDocument/2006/relationships" id="260" r:id="Ra3d3d0c1fc9c4650"/>
    <p:sldId xmlns:r="http://schemas.openxmlformats.org/officeDocument/2006/relationships" id="261" r:id="R1ee3a14cf38d4a89"/>
    <p:sldId xmlns:r="http://schemas.openxmlformats.org/officeDocument/2006/relationships" id="262" r:id="R5db43991ccb74eb6"/>
    <p:sldId xmlns:r="http://schemas.openxmlformats.org/officeDocument/2006/relationships" id="263" r:id="Rce9878a52f0d4808"/>
    <p:sldId xmlns:r="http://schemas.openxmlformats.org/officeDocument/2006/relationships" id="264" r:id="Rd1523b6f76d24176"/>
    <p:sldId xmlns:r="http://schemas.openxmlformats.org/officeDocument/2006/relationships" id="265" r:id="R803148767cca4e88"/>
    <p:sldId xmlns:r="http://schemas.openxmlformats.org/officeDocument/2006/relationships" id="266" r:id="Rf8618034e81e491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fa7588940b249ab" /><Relationship Type="http://schemas.openxmlformats.org/officeDocument/2006/relationships/slideMaster" Target="/ppt/slideMasters/slideMaster1.xml" Id="R533fccc339564825" /><Relationship Type="http://schemas.openxmlformats.org/officeDocument/2006/relationships/slideMaster" Target="/ppt/slideMasters/slideMaster2.xml" Id="Rfc9aa294950a4278" /><Relationship Type="http://schemas.openxmlformats.org/officeDocument/2006/relationships/notesMaster" Target="/ppt/notesMasters/notesMaster1.xml" Id="Rc7de011403014d2a" /><Relationship Type="http://schemas.openxmlformats.org/officeDocument/2006/relationships/presProps" Target="/ppt/presProps.xml" Id="Refcb0bed5e1a4416" /><Relationship Type="http://schemas.openxmlformats.org/officeDocument/2006/relationships/viewProps" Target="/ppt/viewProps.xml" Id="Rf4c8c52818d349c5" /><Relationship Type="http://schemas.openxmlformats.org/officeDocument/2006/relationships/tableStyles" Target="/ppt/tableStyles.xml" Id="R7377c05f1f244dca" /><Relationship Type="http://schemas.openxmlformats.org/officeDocument/2006/relationships/slide" Target="/ppt/slides/slide1.xml" Id="R35055beffc814a58" /><Relationship Type="http://schemas.openxmlformats.org/officeDocument/2006/relationships/slide" Target="/ppt/slides/slide2.xml" Id="R2a3093d30f694c8a" /><Relationship Type="http://schemas.openxmlformats.org/officeDocument/2006/relationships/slide" Target="/ppt/slides/slide3.xml" Id="R8b46142c059441e7" /><Relationship Type="http://schemas.openxmlformats.org/officeDocument/2006/relationships/slide" Target="/ppt/slides/slide4.xml" Id="R98424e8a28ad405c" /><Relationship Type="http://schemas.openxmlformats.org/officeDocument/2006/relationships/slide" Target="/ppt/slides/slide5.xml" Id="Ra3d3d0c1fc9c4650" /><Relationship Type="http://schemas.openxmlformats.org/officeDocument/2006/relationships/slide" Target="/ppt/slides/slide6.xml" Id="R1ee3a14cf38d4a89" /><Relationship Type="http://schemas.openxmlformats.org/officeDocument/2006/relationships/slide" Target="/ppt/slides/slide7.xml" Id="R5db43991ccb74eb6" /><Relationship Type="http://schemas.openxmlformats.org/officeDocument/2006/relationships/slide" Target="/ppt/slides/slide8.xml" Id="Rce9878a52f0d4808" /><Relationship Type="http://schemas.openxmlformats.org/officeDocument/2006/relationships/slide" Target="/ppt/slides/slide9.xml" Id="Rd1523b6f76d24176" /><Relationship Type="http://schemas.openxmlformats.org/officeDocument/2006/relationships/slide" Target="/ppt/slides/slide10.xml" Id="R803148767cca4e88" /><Relationship Type="http://schemas.openxmlformats.org/officeDocument/2006/relationships/slide" Target="/ppt/slides/slide11.xml" Id="Rf8618034e81e491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c3e43204299645a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6adc22195154375" /><Relationship Type="http://schemas.openxmlformats.org/officeDocument/2006/relationships/notesMaster" Target="/ppt/notesMasters/notesMaster1.xml" Id="Rb309a616f3da44b6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7b72f993868c48f4" /><Relationship Type="http://schemas.openxmlformats.org/officeDocument/2006/relationships/notesMaster" Target="/ppt/notesMasters/notesMaster1.xml" Id="Refc3b500f68a4254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b8f909ddf10b49ec" /><Relationship Type="http://schemas.openxmlformats.org/officeDocument/2006/relationships/notesMaster" Target="/ppt/notesMasters/notesMaster1.xml" Id="R60cdb88963e9440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a89c542c0554868" /><Relationship Type="http://schemas.openxmlformats.org/officeDocument/2006/relationships/notesMaster" Target="/ppt/notesMasters/notesMaster1.xml" Id="R9937ca79206e4a2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c335e91612849c0" /><Relationship Type="http://schemas.openxmlformats.org/officeDocument/2006/relationships/notesMaster" Target="/ppt/notesMasters/notesMaster1.xml" Id="R04b570656d0941f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7a23972ddf54727" /><Relationship Type="http://schemas.openxmlformats.org/officeDocument/2006/relationships/notesMaster" Target="/ppt/notesMasters/notesMaster1.xml" Id="R60b551fc7684489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1bdd6c587aa4d24" /><Relationship Type="http://schemas.openxmlformats.org/officeDocument/2006/relationships/notesMaster" Target="/ppt/notesMasters/notesMaster1.xml" Id="Rf8486e031d0e46e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d871a01900740b5" /><Relationship Type="http://schemas.openxmlformats.org/officeDocument/2006/relationships/notesMaster" Target="/ppt/notesMasters/notesMaster1.xml" Id="Rd967f86a87f3417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9ea5f72a5104479" /><Relationship Type="http://schemas.openxmlformats.org/officeDocument/2006/relationships/notesMaster" Target="/ppt/notesMasters/notesMaster1.xml" Id="Rf426c94fd9f94a2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bca1f8a568b45bb" /><Relationship Type="http://schemas.openxmlformats.org/officeDocument/2006/relationships/notesMaster" Target="/ppt/notesMasters/notesMaster1.xml" Id="R4a536d2f3da74b1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56c2b0f039a45ef" /><Relationship Type="http://schemas.openxmlformats.org/officeDocument/2006/relationships/notesMaster" Target="/ppt/notesMasters/notesMaster1.xml" Id="R4bd4d99d6cb24b2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https://www.legislation.gov.uk/ukpga/1998/42/schedule/1/part/I/chapter/9</a:t>
            </a:r>
          </a:p>
          <a:p xmlns:a="http://schemas.openxmlformats.org/drawingml/2006/main">
            <a:r>
              <a:t>- https://www.gov.uk/government/publications/non-crime-hate-incidents-code-of-practice/non-crime-hate-incidents-code-of-practice-on-the-recording-and-retention-of-personal-data-accessible</a:t>
            </a:r>
          </a:p>
          <a:p xmlns:a="http://schemas.openxmlformats.org/drawingml/2006/main">
            <a:r>
              <a:t>- https://humanists.uk/about/our-values/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https://www.legislation.gov.uk/ukpga/1998/42/schedule/1/part/I/chapter/9</a:t>
            </a:r>
          </a:p>
          <a:p xmlns:a="http://schemas.openxmlformats.org/drawingml/2006/main">
            <a:r>
              <a:t>- https://www.gov.uk/government/publications/non-crime-hate-incidents-code-of-practice/non-crime-hate-incidents-code-of-practice-on-the-recording-and-retention-of-personal-data-accessible</a:t>
            </a:r>
          </a:p>
          <a:p xmlns:a="http://schemas.openxmlformats.org/drawingml/2006/main">
            <a:r>
              <a:t>- https://humanists.uk/about/our-values/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https://www.legislation.gov.uk/ukpga/1998/42/schedule/1/part/I/chapter/9</a:t>
            </a:r>
          </a:p>
          <a:p xmlns:a="http://schemas.openxmlformats.org/drawingml/2006/main">
            <a:r>
              <a:t>- https://www.gov.uk/government/publications/non-crime-hate-incidents-code-of-practice/non-crime-hate-incidents-code-of-practice-on-the-recording-and-retention-of-personal-data-accessible</a:t>
            </a:r>
          </a:p>
          <a:p xmlns:a="http://schemas.openxmlformats.org/drawingml/2006/main">
            <a:r>
              <a:t>- https://humanists.uk/about/our-values/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https://www.legislation.gov.uk/ukpga/1998/42/schedule/1/part/I/chapter/9</a:t>
            </a:r>
          </a:p>
          <a:p xmlns:a="http://schemas.openxmlformats.org/drawingml/2006/main">
            <a:r>
              <a:t>- https://www.gov.uk/government/publications/non-crime-hate-incidents-code-of-practice/non-crime-hate-incidents-code-of-practice-on-the-recording-and-retention-of-personal-data-accessible</a:t>
            </a:r>
          </a:p>
          <a:p xmlns:a="http://schemas.openxmlformats.org/drawingml/2006/main">
            <a:r>
              <a:t>- https://humanists.uk/about/our-values/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https://www.legislation.gov.uk/ukpga/1998/42/schedule/1/part/I/chapter/9</a:t>
            </a:r>
          </a:p>
          <a:p xmlns:a="http://schemas.openxmlformats.org/drawingml/2006/main">
            <a:r>
              <a:t>- https://www.gov.uk/government/publications/non-crime-hate-incidents-code-of-practice/non-crime-hate-incidents-code-of-practice-on-the-recording-and-retention-of-personal-data-accessible</a:t>
            </a:r>
          </a:p>
          <a:p xmlns:a="http://schemas.openxmlformats.org/drawingml/2006/main">
            <a:r>
              <a:t>- https://humanists.uk/about/our-values/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https://www.legislation.gov.uk/ukpga/1998/42/schedule/1/part/I/chapter/9</a:t>
            </a:r>
          </a:p>
          <a:p xmlns:a="http://schemas.openxmlformats.org/drawingml/2006/main">
            <a:r>
              <a:t>- https://www.gov.uk/government/publications/non-crime-hate-incidents-code-of-practice/non-crime-hate-incidents-code-of-practice-on-the-recording-and-retention-of-personal-data-accessible</a:t>
            </a:r>
          </a:p>
          <a:p xmlns:a="http://schemas.openxmlformats.org/drawingml/2006/main">
            <a:r>
              <a:t>- https://humanists.uk/about/our-values/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https://www.legislation.gov.uk/ukpga/1998/42/schedule/1/part/I/chapter/9</a:t>
            </a:r>
          </a:p>
          <a:p xmlns:a="http://schemas.openxmlformats.org/drawingml/2006/main">
            <a:r>
              <a:t>- https://www.gov.uk/government/publications/non-crime-hate-incidents-code-of-practice/non-crime-hate-incidents-code-of-practice-on-the-recording-and-retention-of-personal-data-accessible</a:t>
            </a:r>
          </a:p>
          <a:p xmlns:a="http://schemas.openxmlformats.org/drawingml/2006/main">
            <a:r>
              <a:t>- https://humanists.uk/about/our-values/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https://www.legislation.gov.uk/ukpga/1998/42/schedule/1/part/I/chapter/9</a:t>
            </a:r>
          </a:p>
          <a:p xmlns:a="http://schemas.openxmlformats.org/drawingml/2006/main">
            <a:r>
              <a:t>- https://www.gov.uk/government/publications/non-crime-hate-incidents-code-of-practice/non-crime-hate-incidents-code-of-practice-on-the-recording-and-retention-of-personal-data-accessible</a:t>
            </a:r>
          </a:p>
          <a:p xmlns:a="http://schemas.openxmlformats.org/drawingml/2006/main">
            <a:r>
              <a:t>- https://humanists.uk/about/our-values/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https://www.legislation.gov.uk/ukpga/1998/42/schedule/1/part/I/chapter/9</a:t>
            </a:r>
          </a:p>
          <a:p xmlns:a="http://schemas.openxmlformats.org/drawingml/2006/main">
            <a:r>
              <a:t>- https://www.gov.uk/government/publications/non-crime-hate-incidents-code-of-practice/non-crime-hate-incidents-code-of-practice-on-the-recording-and-retention-of-personal-data-accessible</a:t>
            </a:r>
          </a:p>
          <a:p xmlns:a="http://schemas.openxmlformats.org/drawingml/2006/main">
            <a:r>
              <a:t>- https://humanists.uk/about/our-values/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https://www.legislation.gov.uk/ukpga/1998/42/schedule/1/part/I/chapter/9</a:t>
            </a:r>
          </a:p>
          <a:p xmlns:a="http://schemas.openxmlformats.org/drawingml/2006/main">
            <a:r>
              <a:t>- https://www.gov.uk/government/publications/non-crime-hate-incidents-code-of-practice/non-crime-hate-incidents-code-of-practice-on-the-recording-and-retention-of-personal-data-accessible</a:t>
            </a:r>
          </a:p>
          <a:p xmlns:a="http://schemas.openxmlformats.org/drawingml/2006/main">
            <a:r>
              <a:t>- https://humanists.uk/about/our-values/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https://www.legislation.gov.uk/ukpga/1998/42/schedule/1/part/I/chapter/9</a:t>
            </a:r>
          </a:p>
          <a:p xmlns:a="http://schemas.openxmlformats.org/drawingml/2006/main">
            <a:r>
              <a:t>- https://www.gov.uk/government/publications/non-crime-hate-incidents-code-of-practice/non-crime-hate-incidents-code-of-practice-on-the-recording-and-retention-of-personal-data-accessible</a:t>
            </a:r>
          </a:p>
          <a:p xmlns:a="http://schemas.openxmlformats.org/drawingml/2006/main">
            <a:r>
              <a:t>- https://humanists.uk/about/our-values/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6b5d0486dd4f45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7fd1e416064282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c0265472784a35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26bff3d27a40a7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ec1e4510d486b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c60badc091ec47e2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8409549d4014a50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b0079bbc2e004191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3abe5b563eeb43c1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63ea01809b404e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7e6bc321ad4303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01374d5f404e2c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256bae4de94929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086a902dea4def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cc122a21784397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fdcee1a5a24ec2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ab300a2efe4a9c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e1b0646f56c480d" /><Relationship Type="http://schemas.openxmlformats.org/officeDocument/2006/relationships/slideLayout" Target="/ppt/slideLayouts/slideLayout1.xml" Id="R54e664d5c6fd4258" /><Relationship Type="http://schemas.openxmlformats.org/officeDocument/2006/relationships/slideLayout" Target="/ppt/slideLayouts/slideLayout2.xml" Id="Ra10e8dc34b7f467f" /><Relationship Type="http://schemas.openxmlformats.org/officeDocument/2006/relationships/slideLayout" Target="/ppt/slideLayouts/slideLayout3.xml" Id="Rc40d34503da547bb" /><Relationship Type="http://schemas.openxmlformats.org/officeDocument/2006/relationships/slideLayout" Target="/ppt/slideLayouts/slideLayout4.xml" Id="Rfbb73140a5aa474f" /><Relationship Type="http://schemas.openxmlformats.org/officeDocument/2006/relationships/slideLayout" Target="/ppt/slideLayouts/slideLayout5.xml" Id="R2ce5ff680b2841db" /><Relationship Type="http://schemas.openxmlformats.org/officeDocument/2006/relationships/slideLayout" Target="/ppt/slideLayouts/slideLayout6.xml" Id="Rf8d62f87088645ee" /><Relationship Type="http://schemas.openxmlformats.org/officeDocument/2006/relationships/slideLayout" Target="/ppt/slideLayouts/slideLayout7.xml" Id="Rba1993f77c424e96" /><Relationship Type="http://schemas.openxmlformats.org/officeDocument/2006/relationships/slideLayout" Target="/ppt/slideLayouts/slideLayout8.xml" Id="R3ddd657a91a44d71" /><Relationship Type="http://schemas.openxmlformats.org/officeDocument/2006/relationships/slideLayout" Target="/ppt/slideLayouts/slideLayout9.xml" Id="R4564db0386e74c6f" /><Relationship Type="http://schemas.openxmlformats.org/officeDocument/2006/relationships/slideLayout" Target="/ppt/slideLayouts/slideLayout10.xml" Id="R97f9c30bf5bd4905" /><Relationship Type="http://schemas.openxmlformats.org/officeDocument/2006/relationships/slideLayout" Target="/ppt/slideLayouts/slideLayout11.xml" Id="R6f879193ea16406b" /><Relationship Type="http://schemas.openxmlformats.org/officeDocument/2006/relationships/slideLayout" Target="/ppt/slideLayouts/slideLayout12.xml" Id="R7034c8cefbc64ed9" /><Relationship Type="http://schemas.openxmlformats.org/officeDocument/2006/relationships/slideLayout" Target="/ppt/slideLayouts/slideLayout13.xml" Id="R68d1391bc2234ec8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b4a8931c8d744b28" /><Relationship Type="http://schemas.openxmlformats.org/officeDocument/2006/relationships/slideLayout" Target="/ppt/slideLayouts/slideLayout14.xml" Id="R98629bee51874e7d" /><Relationship Type="http://schemas.openxmlformats.org/officeDocument/2006/relationships/slideLayout" Target="/ppt/slideLayouts/slideLayout15.xml" Id="R110d8235c0704ef8" /><Relationship Type="http://schemas.openxmlformats.org/officeDocument/2006/relationships/slideLayout" Target="/ppt/slideLayouts/slideLayout16.xml" Id="Rb6e38e358ebe4108" /><Relationship Type="http://schemas.openxmlformats.org/officeDocument/2006/relationships/slideLayout" Target="/ppt/slideLayouts/slideLayout17.xml" Id="R2853a972b4d64115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e664d5c6fd4258"/>
    <p:sldLayoutId xmlns:r="http://schemas.openxmlformats.org/officeDocument/2006/relationships" id="2147483650" r:id="Ra10e8dc34b7f467f"/>
    <p:sldLayoutId xmlns:r="http://schemas.openxmlformats.org/officeDocument/2006/relationships" id="2147483651" r:id="Rc40d34503da547bb"/>
    <p:sldLayoutId xmlns:r="http://schemas.openxmlformats.org/officeDocument/2006/relationships" id="2147483652" r:id="Rfbb73140a5aa474f"/>
    <p:sldLayoutId xmlns:r="http://schemas.openxmlformats.org/officeDocument/2006/relationships" id="2147483653" r:id="R2ce5ff680b2841db"/>
    <p:sldLayoutId xmlns:r="http://schemas.openxmlformats.org/officeDocument/2006/relationships" id="2147483654" r:id="Rf8d62f87088645ee"/>
    <p:sldLayoutId xmlns:r="http://schemas.openxmlformats.org/officeDocument/2006/relationships" id="2147483655" r:id="Rba1993f77c424e96"/>
    <p:sldLayoutId xmlns:r="http://schemas.openxmlformats.org/officeDocument/2006/relationships" id="2147483656" r:id="R3ddd657a91a44d71"/>
    <p:sldLayoutId xmlns:r="http://schemas.openxmlformats.org/officeDocument/2006/relationships" id="2147483657" r:id="R4564db0386e74c6f"/>
    <p:sldLayoutId xmlns:r="http://schemas.openxmlformats.org/officeDocument/2006/relationships" id="2147483658" r:id="R97f9c30bf5bd4905"/>
    <p:sldLayoutId xmlns:r="http://schemas.openxmlformats.org/officeDocument/2006/relationships" id="2147483659" r:id="R6f879193ea16406b"/>
    <p:sldLayoutId xmlns:r="http://schemas.openxmlformats.org/officeDocument/2006/relationships" id="2147483660" r:id="R7034c8cefbc64ed9"/>
    <p:sldLayoutId xmlns:r="http://schemas.openxmlformats.org/officeDocument/2006/relationships" id="2147483661" r:id="R68d1391bc2234ec8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98629bee51874e7d"/>
    <p:sldLayoutId xmlns:r="http://schemas.openxmlformats.org/officeDocument/2006/relationships" id="2147483664" r:id="R110d8235c0704ef8"/>
    <p:sldLayoutId xmlns:r="http://schemas.openxmlformats.org/officeDocument/2006/relationships" id="2147483665" r:id="Rb6e38e358ebe4108"/>
    <p:sldLayoutId xmlns:r="http://schemas.openxmlformats.org/officeDocument/2006/relationships" id="2147483666" r:id="R2853a972b4d64115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d11f954104cf3" /><Relationship Type="http://schemas.openxmlformats.org/officeDocument/2006/relationships/notesSlide" Target="/ppt/notesSlides/notesSlide1.xml" Id="R18a8169803884876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ff26d90139da4d5a" /><Relationship Type="http://schemas.openxmlformats.org/officeDocument/2006/relationships/notesSlide" Target="/ppt/notesSlides/notesSlide10.xml" Id="R75ff8cc637dd48b4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91fb99cc3f4e4a11" /><Relationship Type="http://schemas.openxmlformats.org/officeDocument/2006/relationships/hyperlink" Target="https://www.eduqas.co.uk/media/w42hvhgp/eduqas-gcse-rs-spec-full-from-2016-e-1109.pdf" TargetMode="External" Id="R5edce6c0ed08484b" /><Relationship Type="http://schemas.openxmlformats.org/officeDocument/2006/relationships/hyperlink" Target="https://www.legislation.gov.uk/ukpga/1998/42/schedule/1/part/I/chapter/9" TargetMode="External" Id="R625f4ab381bf4d9f" /><Relationship Type="http://schemas.openxmlformats.org/officeDocument/2006/relationships/hyperlink" Target="https://www.gov.uk/government/publications/non-crime-hate-incidents-code-of-practice/non-crime-hate-incidents-code-of-practice-on-the-recording-and-retention-of-personal-data-accessible" TargetMode="External" Id="R616592071f4a4893" /><Relationship Type="http://schemas.openxmlformats.org/officeDocument/2006/relationships/hyperlink" Target="https://humanists.uk/about/our-values/" TargetMode="External" Id="R6702b09486614a19" /><Relationship Type="http://schemas.openxmlformats.org/officeDocument/2006/relationships/notesSlide" Target="/ppt/notesSlides/notesSlide11.xml" Id="Rc14e342651b34a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f892463b124b4508" /><Relationship Type="http://schemas.openxmlformats.org/officeDocument/2006/relationships/notesSlide" Target="/ppt/notesSlides/notesSlide2.xml" Id="R547d4e63a07b40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60096f83bb0149fa" /><Relationship Type="http://schemas.openxmlformats.org/officeDocument/2006/relationships/notesSlide" Target="/ppt/notesSlides/notesSlide3.xml" Id="Ra4a0da3f38ee44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c4702df963734e1c" /><Relationship Type="http://schemas.openxmlformats.org/officeDocument/2006/relationships/notesSlide" Target="/ppt/notesSlides/notesSlide4.xml" Id="Ra3fffbeb839e42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a8e9bc01f89d4f6d" /><Relationship Type="http://schemas.openxmlformats.org/officeDocument/2006/relationships/notesSlide" Target="/ppt/notesSlides/notesSlide5.xml" Id="R1921e41c3de448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e0a667e1ce37467b" /><Relationship Type="http://schemas.openxmlformats.org/officeDocument/2006/relationships/notesSlide" Target="/ppt/notesSlides/notesSlide6.xml" Id="Rc3ff9177ed164e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07454190e6a84ce5" /><Relationship Type="http://schemas.openxmlformats.org/officeDocument/2006/relationships/notesSlide" Target="/ppt/notesSlides/notesSlide7.xml" Id="R4a48fc53408f4f9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9e7d77e87f6f4c05" /><Relationship Type="http://schemas.openxmlformats.org/officeDocument/2006/relationships/notesSlide" Target="/ppt/notesSlides/notesSlide8.xml" Id="R6bf19e1727cc4e5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2fefcf1ca3cc4a03" /><Relationship Type="http://schemas.openxmlformats.org/officeDocument/2006/relationships/notesSlide" Target="/ppt/notesSlides/notesSlide9.xml" Id="R7a513d5d5318443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D14A49C6-3AE0-41D9-B39D-3954CDC93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4E838FB9-E517-47BC-8020-20EEBAAEE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When Does Speech
Become Harm?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Where should freedom of expression meet protection from harm?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HUMAN RIGHTS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9431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SUP-09 · SUPPLEMENTAL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SUP-09 SUPPLEMENTAL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Teacher-prepared fictional statement cards [Slides 4–7]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Slides 4, 5 and 9]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Conditional lesson: cancel or redeploy before core, assessment, feedback or revision [Teacher planning]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Article 10 extract and proportionality grid [Slides 3–8]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SUP-09 SUPPLEMENTAL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133350" rIns="285750" bIns="1333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edce6c0ed08484b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3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UK Legislation.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25f4ab381bf4d9f"/>
              </a:rPr>
              <a:t>Human Rights Act 1998: Article 10</a:t>
            </a:r>
            <a:r>
              <a:t>. Accessed 19 August 2026. [Teaching slides]</a:t>
            </a:r>
          </a:p>
          <a:p xmlns:a="http://schemas.openxmlformats.org/drawingml/2006/main">
            <a:pPr marL="0" indent="0" algn="l">
              <a:spcAft>
                <a:spcPts val="3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Home Office.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16592071f4a4893"/>
              </a:rPr>
              <a:t>Non-Crime Hate Incidents Code of Practice</a:t>
            </a:r>
            <a:r>
              <a:t>. Accessed 19 August 2026. [Teaching slides]</a:t>
            </a:r>
          </a:p>
          <a:p xmlns:a="http://schemas.openxmlformats.org/drawingml/2006/main">
            <a:pPr marL="0" indent="0" algn="l">
              <a:spcAft>
                <a:spcPts val="3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Humanists UK.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702b09486614a19"/>
              </a:rPr>
              <a:t>Our Values</a:t>
            </a:r>
            <a:r>
              <a:t>. Accessed 19 August 2026.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When Does Speech
Become Harm?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SUP-09 SUPPLEMENTAL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why freedom of expression is important but legally qualified.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offence, harm, threat and incitement should be distinguished.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whether restriction or counterspeech best answers a harmful claim.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censorship and freedom of expression.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Explain why democracies protect unpopular speech.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how speech can create real harm.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Where should freedom of expression meet protection from harm?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SUP-09 SUPPLEMENTAL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2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A Qualified Right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Article 10 protects holding opinions and receiving or sharing information and ideas.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right carries duties and responsibilities.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Restrictions must be prescribed by law and necessary for listed legitimate aims.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Those aims include preventing disorder or crime and protecting the rights of others.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Disagreement or offence alone does not automatically make expression unlawful.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Name the Boundary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SUP-09 SUPPLEMENTAL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offence</a:t>
            </a:r>
            <a:r>
              <a:t> — a reaction of anger, shock or hurt that does not by itself prove unlawful harm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harm</a:t>
            </a:r>
            <a:r>
              <a:t> — damage to a person’s safety, rights, reputation or equal participation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threat</a:t>
            </a:r>
            <a:r>
              <a:t> — communication of an intention to cause harm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incitement</a:t>
            </a:r>
            <a:r>
              <a:t> — encouraging others toward unlawful action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Sort teacher-supplied statements by the evidence needed before assigning one of the five labels.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Boundary spectrum from disagreement to direct threat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Boundary spectrum from disagreement to direct threat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The Fictional Poster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SUP-09 SUPPLEMENTAL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fictional student group displays a poster making a harsh claim about a belief system.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Some pupils call it offensive; others say removing it is censorship.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complaint alleges that the wording targets people rather than criticising ideas.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school must establish exact wording, audience, context, foreseeable impact and relevant rules.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Abstract fictional poster board with no real group named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Abstract fictional poster board with no real group named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Remove or Respond?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SUP-09 SUPPLEMENTAL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Restrict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Can protect safety, rights and equal participation.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May be justified by a clear rule and proportionate 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Overbroad restriction can silence legitimate criticism.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Steelman each response, then identify the fact on which the decision should turn.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Counter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Preserves debate while challenging the claim.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Can expose weak evidence and prejudice.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May be insufficient where threat or serious targeting is present.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Boundary Test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SUP-09 SUPPLEMENTAL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1825625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3061"/>
            <a:ext cx="5596597" cy="3818189"/>
          </a:xfrm>
          <a:prstGeom xmlns:a="http://schemas.openxmlformats.org/drawingml/2006/main" prst="roundRect">
            <a:avLst>
              <a:gd name="adj" fmla="val 74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Legality: Which rule applies to the exact expression?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Evidence: What harm is alleged and how is it established?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Proportionality: Is the least restrictive effective response available?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Rights: Whose expression, safety and participation are affected?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2EC398B8-37FC-10A9-D0B1-603D7C352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5018649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5566085"/>
            <a:ext cx="5596597" cy="625165"/>
          </a:xfrm>
          <a:prstGeom xmlns:a="http://schemas.openxmlformats.org/drawingml/2006/main" prst="roundRect">
            <a:avLst>
              <a:gd name="adj" fmla="val 4570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0" rIns="133350" bIns="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State what evidence would make the opposite response more defensible.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1849120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5126"/>
            <a:ext cx="5596597" cy="3960094"/>
          </a:xfrm>
          <a:prstGeom xmlns:a="http://schemas.openxmlformats.org/drawingml/2006/main" prst="roundRect">
            <a:avLst>
              <a:gd name="adj" fmla="val 721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Apply all four tests to the fictional poster.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Choose remove, amend, relocate, counter or allow.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the response is proportionate.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SUP-09 SUPPLEMENTAL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Article 10 as a qualified right.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Distinguish offence, harm, threat and incitement.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Consider restriction and counterspeech.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supported, proportionate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‘Offensive speech should always be protected.’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Unpopular expression may still deserve protection.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Rights can conflict with the rights of others.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school response and a criminal-law response are not identical.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SUP-09 SUPPLEMENTAL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When does speech become harm?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Speech bubble meeting a proportionate boundary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Speech bubble meeting a proportionate boundary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2026-08-19T19:20:24.9690000Z</dcterms:created>
  <dcterms:modified xsi:type="dcterms:W3CDTF">2026-08-19T19:20:24.9690000Z</dcterms:modified>
</coreProperties>
</file>