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c3833cc3a264f4b" /><Relationship Type="http://schemas.openxmlformats.org/officeDocument/2006/relationships/extended-properties" Target="/docProps/app.xml" Id="R7222353c54e54b7f" /><Relationship Type="http://schemas.openxmlformats.org/officeDocument/2006/relationships/officeDocument" Target="/ppt/presentation.xml" Id="R8089e43a26564f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1ed1a852b14950"/>
    <p:sldMasterId xmlns:r="http://schemas.openxmlformats.org/officeDocument/2006/relationships" id="2147483662" r:id="Rfa347ba507214a44"/>
  </p:sldMasterIdLst>
  <p:notesMasterIdLst>
    <p:notesMasterId xmlns:r="http://schemas.openxmlformats.org/officeDocument/2006/relationships" r:id="R626eda10c15d4802"/>
  </p:notesMasterIdLst>
  <p:sldIdLst>
    <p:sldId xmlns:r="http://schemas.openxmlformats.org/officeDocument/2006/relationships" id="256" r:id="Rf5ee73f0ffe748bb"/>
    <p:sldId xmlns:r="http://schemas.openxmlformats.org/officeDocument/2006/relationships" id="257" r:id="R949272fa4ce14b36"/>
    <p:sldId xmlns:r="http://schemas.openxmlformats.org/officeDocument/2006/relationships" id="258" r:id="Rb49004e42ced43e0"/>
    <p:sldId xmlns:r="http://schemas.openxmlformats.org/officeDocument/2006/relationships" id="259" r:id="R312db16f46eb48b8"/>
    <p:sldId xmlns:r="http://schemas.openxmlformats.org/officeDocument/2006/relationships" id="260" r:id="R33da72b380124522"/>
    <p:sldId xmlns:r="http://schemas.openxmlformats.org/officeDocument/2006/relationships" id="261" r:id="R50e4211a57de4b98"/>
    <p:sldId xmlns:r="http://schemas.openxmlformats.org/officeDocument/2006/relationships" id="262" r:id="Rc80b9e907fa8406a"/>
    <p:sldId xmlns:r="http://schemas.openxmlformats.org/officeDocument/2006/relationships" id="263" r:id="Ref3d438a7d6c435d"/>
    <p:sldId xmlns:r="http://schemas.openxmlformats.org/officeDocument/2006/relationships" id="264" r:id="R5785dee090a74838"/>
    <p:sldId xmlns:r="http://schemas.openxmlformats.org/officeDocument/2006/relationships" id="265" r:id="R30b1de8a07c84164"/>
    <p:sldId xmlns:r="http://schemas.openxmlformats.org/officeDocument/2006/relationships" id="266" r:id="R77860f9dd295459f"/>
    <p:sldId xmlns:r="http://schemas.openxmlformats.org/officeDocument/2006/relationships" id="267" r:id="R66c12545d4d24d2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2efedf751b84b11" /><Relationship Type="http://schemas.openxmlformats.org/officeDocument/2006/relationships/slideMaster" Target="/ppt/slideMasters/slideMaster1.xml" Id="R5d1ed1a852b14950" /><Relationship Type="http://schemas.openxmlformats.org/officeDocument/2006/relationships/slideMaster" Target="/ppt/slideMasters/slideMaster2.xml" Id="Rfa347ba507214a44" /><Relationship Type="http://schemas.openxmlformats.org/officeDocument/2006/relationships/notesMaster" Target="/ppt/notesMasters/notesMaster1.xml" Id="R626eda10c15d4802" /><Relationship Type="http://schemas.openxmlformats.org/officeDocument/2006/relationships/presProps" Target="/ppt/presProps.xml" Id="Rf436c6cb15eb4fed" /><Relationship Type="http://schemas.openxmlformats.org/officeDocument/2006/relationships/viewProps" Target="/ppt/viewProps.xml" Id="R2e56281930f54f30" /><Relationship Type="http://schemas.openxmlformats.org/officeDocument/2006/relationships/tableStyles" Target="/ppt/tableStyles.xml" Id="R784f339a65274910" /><Relationship Type="http://schemas.openxmlformats.org/officeDocument/2006/relationships/slide" Target="/ppt/slides/slide1.xml" Id="Rf5ee73f0ffe748bb" /><Relationship Type="http://schemas.openxmlformats.org/officeDocument/2006/relationships/slide" Target="/ppt/slides/slide2.xml" Id="R949272fa4ce14b36" /><Relationship Type="http://schemas.openxmlformats.org/officeDocument/2006/relationships/slide" Target="/ppt/slides/slide3.xml" Id="Rb49004e42ced43e0" /><Relationship Type="http://schemas.openxmlformats.org/officeDocument/2006/relationships/slide" Target="/ppt/slides/slide4.xml" Id="R312db16f46eb48b8" /><Relationship Type="http://schemas.openxmlformats.org/officeDocument/2006/relationships/slide" Target="/ppt/slides/slide5.xml" Id="R33da72b380124522" /><Relationship Type="http://schemas.openxmlformats.org/officeDocument/2006/relationships/slide" Target="/ppt/slides/slide6.xml" Id="R50e4211a57de4b98" /><Relationship Type="http://schemas.openxmlformats.org/officeDocument/2006/relationships/slide" Target="/ppt/slides/slide7.xml" Id="Rc80b9e907fa8406a" /><Relationship Type="http://schemas.openxmlformats.org/officeDocument/2006/relationships/slide" Target="/ppt/slides/slide8.xml" Id="Ref3d438a7d6c435d" /><Relationship Type="http://schemas.openxmlformats.org/officeDocument/2006/relationships/slide" Target="/ppt/slides/slide9.xml" Id="R5785dee090a74838" /><Relationship Type="http://schemas.openxmlformats.org/officeDocument/2006/relationships/slide" Target="/ppt/slides/slide10.xml" Id="R30b1de8a07c84164" /><Relationship Type="http://schemas.openxmlformats.org/officeDocument/2006/relationships/slide" Target="/ppt/slides/slide11.xml" Id="R77860f9dd295459f" /><Relationship Type="http://schemas.openxmlformats.org/officeDocument/2006/relationships/slide" Target="/ppt/slides/slide12.xml" Id="R66c12545d4d24d2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9cb66b8e72d84da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71f2ee062184922" /><Relationship Type="http://schemas.openxmlformats.org/officeDocument/2006/relationships/notesMaster" Target="/ppt/notesMasters/notesMaster1.xml" Id="R761fb044ebe0493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ac55b19283849f0" /><Relationship Type="http://schemas.openxmlformats.org/officeDocument/2006/relationships/notesMaster" Target="/ppt/notesMasters/notesMaster1.xml" Id="R8847ca444852437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83020975fa14097" /><Relationship Type="http://schemas.openxmlformats.org/officeDocument/2006/relationships/notesMaster" Target="/ppt/notesMasters/notesMaster1.xml" Id="R2d150cbcdd23413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54b4552f4ee4b02" /><Relationship Type="http://schemas.openxmlformats.org/officeDocument/2006/relationships/notesMaster" Target="/ppt/notesMasters/notesMaster1.xml" Id="Rc8850265c916424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de34e547c204631" /><Relationship Type="http://schemas.openxmlformats.org/officeDocument/2006/relationships/notesMaster" Target="/ppt/notesMasters/notesMaster1.xml" Id="R1d474904b03e48d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56c3839092b4284" /><Relationship Type="http://schemas.openxmlformats.org/officeDocument/2006/relationships/notesMaster" Target="/ppt/notesMasters/notesMaster1.xml" Id="R11c4598f83b8488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7a570e4fea14310" /><Relationship Type="http://schemas.openxmlformats.org/officeDocument/2006/relationships/notesMaster" Target="/ppt/notesMasters/notesMaster1.xml" Id="R5eee5f8bdf42441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34c6901ec774702" /><Relationship Type="http://schemas.openxmlformats.org/officeDocument/2006/relationships/notesMaster" Target="/ppt/notesMasters/notesMaster1.xml" Id="Ra2e6899c835a437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ecc666a9a64402d" /><Relationship Type="http://schemas.openxmlformats.org/officeDocument/2006/relationships/notesMaster" Target="/ppt/notesMasters/notesMaster1.xml" Id="Ra4b118fe71f146a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ebee96692bc4958" /><Relationship Type="http://schemas.openxmlformats.org/officeDocument/2006/relationships/notesMaster" Target="/ppt/notesMasters/notesMaster1.xml" Id="Rfe75420df4844e4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4cff94dddaf4bc2" /><Relationship Type="http://schemas.openxmlformats.org/officeDocument/2006/relationships/notesMaster" Target="/ppt/notesMasters/notesMaster1.xml" Id="Rd9cfea6a5306459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948c4ff13484fcd" /><Relationship Type="http://schemas.openxmlformats.org/officeDocument/2006/relationships/notesMaster" Target="/ppt/notesMasters/notesMaster1.xml" Id="Ref02b9ae532346d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https://drambedkarwritings.gov.in/content/innerpage/about-dr-b-r-ambedkar.php</a:t>
            </a:r>
          </a:p>
          <a:p xmlns:a="http://schemas.openxmlformats.org/drawingml/2006/main">
            <a:r>
              <a:t>- https://www.ohchr.org/Documents/HRBodies/HRCouncil/FFM-Myanmar/A_HRC_39_CRP.2.pdf</a:t>
            </a:r>
          </a:p>
          <a:p xmlns:a="http://schemas.openxmlformats.org/drawingml/2006/main">
            <a:r>
              <a:t>- https://www.christianaid.org.uk/our-work/what-we-believe</a:t>
            </a:r>
          </a:p>
          <a:p xmlns:a="http://schemas.openxmlformats.org/drawingml/2006/main">
            <a:r>
              <a:t>- https://www.christianaid.org.uk/our-work/what-we-do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https://supremecourt.uk/uploads/uksc_2017_0020_press_summary_fdfb1cef3e.pdf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https://drambedkarwritings.gov.in/content/innerpage/about-dr-b-r-ambedkar.php</a:t>
            </a:r>
          </a:p>
          <a:p xmlns:a="http://schemas.openxmlformats.org/drawingml/2006/main">
            <a:r>
              <a:t>- https://www.ohchr.org/Documents/HRBodies/HRCouncil/FFM-Myanmar/A_HRC_39_CRP.2.pdf</a:t>
            </a:r>
          </a:p>
          <a:p xmlns:a="http://schemas.openxmlformats.org/drawingml/2006/main">
            <a:r>
              <a:t>- https://www.christianaid.org.uk/our-work/what-we-believe</a:t>
            </a:r>
          </a:p>
          <a:p xmlns:a="http://schemas.openxmlformats.org/drawingml/2006/main">
            <a:r>
              <a:t>- https://www.christianaid.org.uk/our-work/what-we-do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https://supremecourt.uk/uploads/uksc_2017_0020_press_summary_fdfb1cef3e.pdf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https://drambedkarwritings.gov.in/content/innerpage/about-dr-b-r-ambedkar.php</a:t>
            </a:r>
          </a:p>
          <a:p xmlns:a="http://schemas.openxmlformats.org/drawingml/2006/main">
            <a:r>
              <a:t>- https://www.ohchr.org/Documents/HRBodies/HRCouncil/FFM-Myanmar/A_HRC_39_CRP.2.pdf</a:t>
            </a:r>
          </a:p>
          <a:p xmlns:a="http://schemas.openxmlformats.org/drawingml/2006/main">
            <a:r>
              <a:t>- https://www.christianaid.org.uk/our-work/what-we-believe</a:t>
            </a:r>
          </a:p>
          <a:p xmlns:a="http://schemas.openxmlformats.org/drawingml/2006/main">
            <a:r>
              <a:t>- https://www.christianaid.org.uk/our-work/what-we-do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https://supremecourt.uk/uploads/uksc_2017_0020_press_summary_fdfb1cef3e.pdf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https://drambedkarwritings.gov.in/content/innerpage/about-dr-b-r-ambedkar.php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https://www.ohchr.org/Documents/HRBodies/HRCouncil/FFM-Myanmar/A_HRC_39_CRP.2.pdf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https://www.christianaid.org.uk/our-work/what-we-believe</a:t>
            </a:r>
          </a:p>
          <a:p xmlns:a="http://schemas.openxmlformats.org/drawingml/2006/main">
            <a:r>
              <a:t>- https://www.christianaid.org.uk/our-work/what-we-do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https://karuna.org/our-work/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https://supremecourt.uk/uploads/uksc_2017_0020_press_summary_fdfb1cef3e.pdf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https://kinginstitute.stanford.edu/montgomery-bus-boycott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515c527fa4680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1e3d885034472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19882c2744229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d7ab91020429e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97cdf34cc40ed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9c93f35ed9e49f1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82c0d3afc6174108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6fe3450b2dc43e4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20555153e53403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124e811e04b42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06098d3694573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be0c5361243da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e91d96d1b410c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584a3091847eb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d6b5c9469400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374328bc64b2b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0b4f750964cbb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49baab43afa4080" /><Relationship Type="http://schemas.openxmlformats.org/officeDocument/2006/relationships/slideLayout" Target="/ppt/slideLayouts/slideLayout1.xml" Id="R5212b8b7121e4ab5" /><Relationship Type="http://schemas.openxmlformats.org/officeDocument/2006/relationships/slideLayout" Target="/ppt/slideLayouts/slideLayout2.xml" Id="Rf8f3c4ad026d4252" /><Relationship Type="http://schemas.openxmlformats.org/officeDocument/2006/relationships/slideLayout" Target="/ppt/slideLayouts/slideLayout3.xml" Id="R39c787310f814a1d" /><Relationship Type="http://schemas.openxmlformats.org/officeDocument/2006/relationships/slideLayout" Target="/ppt/slideLayouts/slideLayout4.xml" Id="R4aa69299fd2246b7" /><Relationship Type="http://schemas.openxmlformats.org/officeDocument/2006/relationships/slideLayout" Target="/ppt/slideLayouts/slideLayout5.xml" Id="R93f82d30cda5439d" /><Relationship Type="http://schemas.openxmlformats.org/officeDocument/2006/relationships/slideLayout" Target="/ppt/slideLayouts/slideLayout6.xml" Id="Rcd5e32c23d5d4ed7" /><Relationship Type="http://schemas.openxmlformats.org/officeDocument/2006/relationships/slideLayout" Target="/ppt/slideLayouts/slideLayout7.xml" Id="Rba85b947202c45c2" /><Relationship Type="http://schemas.openxmlformats.org/officeDocument/2006/relationships/slideLayout" Target="/ppt/slideLayouts/slideLayout8.xml" Id="Rd965e70c098443fb" /><Relationship Type="http://schemas.openxmlformats.org/officeDocument/2006/relationships/slideLayout" Target="/ppt/slideLayouts/slideLayout9.xml" Id="R6259a2404e714f2a" /><Relationship Type="http://schemas.openxmlformats.org/officeDocument/2006/relationships/slideLayout" Target="/ppt/slideLayouts/slideLayout10.xml" Id="R120ad9e2f2dd402f" /><Relationship Type="http://schemas.openxmlformats.org/officeDocument/2006/relationships/slideLayout" Target="/ppt/slideLayouts/slideLayout11.xml" Id="R54bd20fde85f4ade" /><Relationship Type="http://schemas.openxmlformats.org/officeDocument/2006/relationships/slideLayout" Target="/ppt/slideLayouts/slideLayout12.xml" Id="R7e05725b1d44494a" /><Relationship Type="http://schemas.openxmlformats.org/officeDocument/2006/relationships/slideLayout" Target="/ppt/slideLayouts/slideLayout13.xml" Id="R318191c87a434df7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88e03234cbd849de" /><Relationship Type="http://schemas.openxmlformats.org/officeDocument/2006/relationships/slideLayout" Target="/ppt/slideLayouts/slideLayout14.xml" Id="R961b70e69b4f4cdd" /><Relationship Type="http://schemas.openxmlformats.org/officeDocument/2006/relationships/slideLayout" Target="/ppt/slideLayouts/slideLayout15.xml" Id="Re7226d9439714649" /><Relationship Type="http://schemas.openxmlformats.org/officeDocument/2006/relationships/slideLayout" Target="/ppt/slideLayouts/slideLayout16.xml" Id="Rdfd99184a05e4431" /><Relationship Type="http://schemas.openxmlformats.org/officeDocument/2006/relationships/slideLayout" Target="/ppt/slideLayouts/slideLayout17.xml" Id="Re3fe6f6c58f14208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12b8b7121e4ab5"/>
    <p:sldLayoutId xmlns:r="http://schemas.openxmlformats.org/officeDocument/2006/relationships" id="2147483650" r:id="Rf8f3c4ad026d4252"/>
    <p:sldLayoutId xmlns:r="http://schemas.openxmlformats.org/officeDocument/2006/relationships" id="2147483651" r:id="R39c787310f814a1d"/>
    <p:sldLayoutId xmlns:r="http://schemas.openxmlformats.org/officeDocument/2006/relationships" id="2147483652" r:id="R4aa69299fd2246b7"/>
    <p:sldLayoutId xmlns:r="http://schemas.openxmlformats.org/officeDocument/2006/relationships" id="2147483653" r:id="R93f82d30cda5439d"/>
    <p:sldLayoutId xmlns:r="http://schemas.openxmlformats.org/officeDocument/2006/relationships" id="2147483654" r:id="Rcd5e32c23d5d4ed7"/>
    <p:sldLayoutId xmlns:r="http://schemas.openxmlformats.org/officeDocument/2006/relationships" id="2147483655" r:id="Rba85b947202c45c2"/>
    <p:sldLayoutId xmlns:r="http://schemas.openxmlformats.org/officeDocument/2006/relationships" id="2147483656" r:id="Rd965e70c098443fb"/>
    <p:sldLayoutId xmlns:r="http://schemas.openxmlformats.org/officeDocument/2006/relationships" id="2147483657" r:id="R6259a2404e714f2a"/>
    <p:sldLayoutId xmlns:r="http://schemas.openxmlformats.org/officeDocument/2006/relationships" id="2147483658" r:id="R120ad9e2f2dd402f"/>
    <p:sldLayoutId xmlns:r="http://schemas.openxmlformats.org/officeDocument/2006/relationships" id="2147483659" r:id="R54bd20fde85f4ade"/>
    <p:sldLayoutId xmlns:r="http://schemas.openxmlformats.org/officeDocument/2006/relationships" id="2147483660" r:id="R7e05725b1d44494a"/>
    <p:sldLayoutId xmlns:r="http://schemas.openxmlformats.org/officeDocument/2006/relationships" id="2147483661" r:id="R318191c87a434df7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961b70e69b4f4cdd"/>
    <p:sldLayoutId xmlns:r="http://schemas.openxmlformats.org/officeDocument/2006/relationships" id="2147483664" r:id="Re7226d9439714649"/>
    <p:sldLayoutId xmlns:r="http://schemas.openxmlformats.org/officeDocument/2006/relationships" id="2147483665" r:id="Rdfd99184a05e4431"/>
    <p:sldLayoutId xmlns:r="http://schemas.openxmlformats.org/officeDocument/2006/relationships" id="2147483666" r:id="Re3fe6f6c58f1420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2782423e848e5" /><Relationship Type="http://schemas.openxmlformats.org/officeDocument/2006/relationships/notesSlide" Target="/ppt/notesSlides/notesSlide1.xml" Id="R2fc934d38c7d415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dbe0bfbf1f24cce" /><Relationship Type="http://schemas.openxmlformats.org/officeDocument/2006/relationships/notesSlide" Target="/ppt/notesSlides/notesSlide10.xml" Id="Rbe6d9991f026436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f8c6d24208434e30" /><Relationship Type="http://schemas.openxmlformats.org/officeDocument/2006/relationships/hyperlink" Target="https://www.eduqas.co.uk/media/w42hvhgp/eduqas-gcse-rs-spec-full-from-2016-e-1109.pdf" TargetMode="External" Id="R359b1dfe12fa4d17" /><Relationship Type="http://schemas.openxmlformats.org/officeDocument/2006/relationships/hyperlink" Target="https://drambedkarwritings.gov.in/content/innerpage/about-dr-b-r-ambedkar.php" TargetMode="External" Id="R39ae8eb449734e9e" /><Relationship Type="http://schemas.openxmlformats.org/officeDocument/2006/relationships/hyperlink" Target="https://www.ohchr.org/Documents/HRBodies/HRCouncil/FFM-Myanmar/A_HRC_39_CRP.2.pdf" TargetMode="External" Id="Rd8896dc26db342d1" /><Relationship Type="http://schemas.openxmlformats.org/officeDocument/2006/relationships/hyperlink" Target="https://www.christianaid.org.uk/our-work/what-we-believe" TargetMode="External" Id="R7452af2b600840a6" /><Relationship Type="http://schemas.openxmlformats.org/officeDocument/2006/relationships/hyperlink" Target="https://www.christianaid.org.uk/our-work/what-we-do" TargetMode="External" Id="R0f4db0c81ea24694" /><Relationship Type="http://schemas.openxmlformats.org/officeDocument/2006/relationships/notesSlide" Target="/ppt/notesSlides/notesSlide11.xml" Id="Re863c423afb046c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8544424c11a34641" /><Relationship Type="http://schemas.openxmlformats.org/officeDocument/2006/relationships/hyperlink" Target="https://karuna.org/our-work/" TargetMode="External" Id="R400d88ee3b1442c2" /><Relationship Type="http://schemas.openxmlformats.org/officeDocument/2006/relationships/hyperlink" Target="https://www.biblegateway.com/versions/New-Revised-Standard-Version-Updated-Edition-NRSVue-Bible/" TargetMode="External" Id="R35d4c112db534e66" /><Relationship Type="http://schemas.openxmlformats.org/officeDocument/2006/relationships/hyperlink" Target="https://www.biblegateway.com/versions/New-Revised-Standard-Version-Updated-Edition-NRSVue-Bible/" TargetMode="External" Id="R1cd211ade6834371" /><Relationship Type="http://schemas.openxmlformats.org/officeDocument/2006/relationships/hyperlink" Target="https://supremecourt.uk/uploads/uksc_2017_0020_press_summary_fdfb1cef3e.pdf" TargetMode="External" Id="R7e035b4235284a27" /><Relationship Type="http://schemas.openxmlformats.org/officeDocument/2006/relationships/hyperlink" Target="https://kinginstitute.stanford.edu/montgomery-bus-boycott" TargetMode="External" Id="R532d1b9333e24eb9" /><Relationship Type="http://schemas.openxmlformats.org/officeDocument/2006/relationships/notesSlide" Target="/ppt/notesSlides/notesSlide12.xml" Id="Rf7d18100432a4c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732be26b7091412a" /><Relationship Type="http://schemas.openxmlformats.org/officeDocument/2006/relationships/notesSlide" Target="/ppt/notesSlides/notesSlide2.xml" Id="R5f642531804f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3507a72299d14cf2" /><Relationship Type="http://schemas.openxmlformats.org/officeDocument/2006/relationships/notesSlide" Target="/ppt/notesSlides/notesSlide3.xml" Id="Ra7bcacbe11804c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9588f39ca8945c0" /><Relationship Type="http://schemas.openxmlformats.org/officeDocument/2006/relationships/notesSlide" Target="/ppt/notesSlides/notesSlide4.xml" Id="R720d5a65f9fd47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ec1cd3c1e9a447ae" /><Relationship Type="http://schemas.openxmlformats.org/officeDocument/2006/relationships/notesSlide" Target="/ppt/notesSlides/notesSlide5.xml" Id="R7b94ab75197642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97d027269004c36" /><Relationship Type="http://schemas.openxmlformats.org/officeDocument/2006/relationships/notesSlide" Target="/ppt/notesSlides/notesSlide6.xml" Id="R8d26a85290d248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9e3122f449a84296" /><Relationship Type="http://schemas.openxmlformats.org/officeDocument/2006/relationships/notesSlide" Target="/ppt/notesSlides/notesSlide7.xml" Id="R87e698eabf8c4a7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6a9d5208097f4a89" /><Relationship Type="http://schemas.openxmlformats.org/officeDocument/2006/relationships/notesSlide" Target="/ppt/notesSlides/notesSlide8.xml" Id="R576e955be5a44dd2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a579b2b4f5194b0c" /><Relationship Type="http://schemas.openxmlformats.org/officeDocument/2006/relationships/notesSlide" Target="/ppt/notesSlides/notesSlide9.xml" Id="R1078dd572aa3438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B253A34D-036F-4CAD-A2E3-403A19D4C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882E1A77-3697-42EB-8967-5957B8A69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Human Rights
Final Revision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Which knowledge is secure, usable and precise?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81125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1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59b1dfe12fa4d17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Dr Ambedkar Foundation, Government of India.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9ae8eb449734e9e"/>
              </a:rPr>
              <a:t>About Dr B. R. Ambedkar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UN Office of the High Commissioner for Human Rights.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8896dc26db342d1"/>
              </a:rPr>
              <a:t>Detailed findings of the independent international fact-finding mission on Myanmar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Christian Aid.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452af2b600840a6"/>
              </a:rPr>
              <a:t>What we believe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f4db0c81ea24694"/>
              </a:rPr>
              <a:t>What we do</a:t>
            </a:r>
            <a:r>
              <a:t>. [Selected evidence slides]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2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Karuna.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00d88ee3b1442c2"/>
              </a:rPr>
              <a:t>Our work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5d4c112db534e66"/>
              </a:rPr>
              <a:t>Genesis 1:27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cd211ade6834371"/>
              </a:rPr>
              <a:t>Galatians 3:28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UK Supreme Court.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e035b4235284a27"/>
              </a:rPr>
              <a:t>Lee v Ashers Baking Company, press summary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The Martin Luther King, Jr. Research and Education Institute, Stanford University.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32d1b9333e24eb9"/>
              </a:rPr>
              <a:t>Montgomery Bus Boycott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Retrieve the Essentials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five accurate points about Ambedkar.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Include</a:t>
            </a:r>
            <a:r>
              <a:t> at least three technical terms.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Star</a:t>
            </a:r>
            <a:r>
              <a:t> the point you are least certain about.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29146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Check: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Work from memory first.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precise subject vocabulary.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one uncertainty to revisit.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Ambedkar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Ambedkar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Rebuild a Quotation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5717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Recall Cues: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religious intolerance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extremism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Buddhism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peace</a:t>
            </a:r>
          </a:p>
        </p:txBody>
      </p:sp>
      <p:sp>
        <p:nvSpPr>
          <p:cNvPr id="14" name="Image Placeholder - Myanmar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Myanmar case-study image · user to supply and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Reconstruct</a:t>
            </a:r>
            <a:r>
              <a:t> one relevant teaching from memory.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its source or named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how it supports Myanmar.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Catch a Misconception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Aid has one simple meaning shared by every believer.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Decide</a:t>
            </a:r>
            <a:r>
              <a:t> whether the claim is true, false or partly true.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Underline</a:t>
            </a:r>
            <a:r>
              <a:t> the misleading word or phrase.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claim accurately.</a:t>
            </a:r>
          </a:p>
        </p:txBody>
      </p:sp>
      <p:sp>
        <p:nvSpPr>
          <p:cNvPr id="17" name="Image Placeholder - Christian Aid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Christian Aid case-study image · user to supply and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Link Two Ideas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4003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Case Study: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Karuna is inspired by Buddhist values.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Its locally led work supports excluded South Asian communities.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two topics this evidence can support.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different explanation for each topic.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Avoid</a:t>
            </a:r>
            <a:r>
              <a:t> repeating the same link twice.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Karuna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Karuna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Evidence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9146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New Situation: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Apply human rights to an unfamiliar community decision.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Assume there is reasonable disagreement.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Transfer the principle to the new situation.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one piece of evidence precisely.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what changes and what stays constant.</a:t>
            </a:r>
          </a:p>
        </p:txBody>
      </p:sp>
      <p:sp>
        <p:nvSpPr>
          <p:cNvPr id="17" name="Image Placeholder - Human Dignity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Human Dignity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Repair an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claim using two key terms.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one relevant piece of evidence.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rather than merely naming it.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30861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Equality can be explained accurately without using any specialist vocabulary.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Equality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Equality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Plan One Response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0574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Question: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Explain</a:t>
            </a:r>
            <a:r>
              <a:t> religious attitudes towards racial prejudice and discrimination.</a:t>
            </a:r>
            <a:r>
              <a:rPr b="1">
                <a:solidFill>
                  <a:srgbClr val="514A61"/>
                </a:solidFill>
              </a:rPr>
              <a:t>  [8]</a:t>
            </a:r>
          </a:p>
        </p:txBody>
      </p:sp>
      <p:sp>
        <p:nvSpPr>
          <p:cNvPr id="14" name="Image Placeholder - Lee v Ashers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Lee v Ashers case-study image · user to supply and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Plan</a:t>
            </a:r>
            <a:r>
              <a:t> two reasons and one counterargument.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Attach</a:t>
            </a:r>
            <a:r>
              <a:t> evidence to each reason.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provisional judgement.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Knowledge Audit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Sort</a:t>
            </a:r>
            <a:r>
              <a:t> your gaps into the four categories.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example in each used category.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Select</a:t>
            </a:r>
            <a:r>
              <a:t> the gap with the biggest mark impact.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Gap Categories: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Knowledge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Application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Answer technique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Montgomery Bus Boycott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49772"/>
            <a:ext cx="5596604" cy="3441478"/>
          </a:xfrm>
          <a:prstGeom xmlns:a="http://schemas.openxmlformats.org/drawingml/2006/main" prst="roundRect">
            <a:avLst>
              <a:gd name="adj" fmla="val 830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Montgomery Bus Boycott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2026-08-19T18:20:11.9250000Z</dcterms:created>
  <dcterms:modified xsi:type="dcterms:W3CDTF">2026-08-19T18:20:11.9250000Z</dcterms:modified>
</coreProperties>
</file>