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c8865f5050f432b" /><Relationship Type="http://schemas.openxmlformats.org/officeDocument/2006/relationships/extended-properties" Target="/docProps/app.xml" Id="Reb73ad99da2b4d45" /><Relationship Type="http://schemas.openxmlformats.org/officeDocument/2006/relationships/officeDocument" Target="/ppt/presentation.xml" Id="Rd7acf84f1591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e1df20bcd4d9b"/>
    <p:sldMasterId xmlns:r="http://schemas.openxmlformats.org/officeDocument/2006/relationships" id="2147483662" r:id="R62d0d930fe074b3b"/>
  </p:sldMasterIdLst>
  <p:notesMasterIdLst>
    <p:notesMasterId xmlns:r="http://schemas.openxmlformats.org/officeDocument/2006/relationships" r:id="R1d13000778784acd"/>
  </p:notesMasterIdLst>
  <p:sldIdLst>
    <p:sldId xmlns:r="http://schemas.openxmlformats.org/officeDocument/2006/relationships" id="256" r:id="R4786431855ea46ee"/>
    <p:sldId xmlns:r="http://schemas.openxmlformats.org/officeDocument/2006/relationships" id="257" r:id="R800ffc85aa5c41bc"/>
    <p:sldId xmlns:r="http://schemas.openxmlformats.org/officeDocument/2006/relationships" id="258" r:id="Rb86d5bcecea64f00"/>
    <p:sldId xmlns:r="http://schemas.openxmlformats.org/officeDocument/2006/relationships" id="259" r:id="Rf0219528052d442b"/>
    <p:sldId xmlns:r="http://schemas.openxmlformats.org/officeDocument/2006/relationships" id="260" r:id="R28f06d5dfe924074"/>
    <p:sldId xmlns:r="http://schemas.openxmlformats.org/officeDocument/2006/relationships" id="261" r:id="R52b71a7771344523"/>
    <p:sldId xmlns:r="http://schemas.openxmlformats.org/officeDocument/2006/relationships" id="262" r:id="Re12168e08ea44493"/>
    <p:sldId xmlns:r="http://schemas.openxmlformats.org/officeDocument/2006/relationships" id="263" r:id="R53aecc66c166437f"/>
    <p:sldId xmlns:r="http://schemas.openxmlformats.org/officeDocument/2006/relationships" id="264" r:id="R45da5e3813914f90"/>
    <p:sldId xmlns:r="http://schemas.openxmlformats.org/officeDocument/2006/relationships" id="265" r:id="Rfc46955218ec471a"/>
    <p:sldId xmlns:r="http://schemas.openxmlformats.org/officeDocument/2006/relationships" id="266" r:id="R40644267e96e4ad7"/>
    <p:sldId xmlns:r="http://schemas.openxmlformats.org/officeDocument/2006/relationships" id="267" r:id="R08a277502d57455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ae7e4feb87646c0" /><Relationship Type="http://schemas.openxmlformats.org/officeDocument/2006/relationships/slideMaster" Target="/ppt/slideMasters/slideMaster1.xml" Id="Rb7ce1df20bcd4d9b" /><Relationship Type="http://schemas.openxmlformats.org/officeDocument/2006/relationships/slideMaster" Target="/ppt/slideMasters/slideMaster2.xml" Id="R62d0d930fe074b3b" /><Relationship Type="http://schemas.openxmlformats.org/officeDocument/2006/relationships/notesMaster" Target="/ppt/notesMasters/notesMaster1.xml" Id="R1d13000778784acd" /><Relationship Type="http://schemas.openxmlformats.org/officeDocument/2006/relationships/presProps" Target="/ppt/presProps.xml" Id="R3a5bcab3c70c47c8" /><Relationship Type="http://schemas.openxmlformats.org/officeDocument/2006/relationships/viewProps" Target="/ppt/viewProps.xml" Id="Rc7abd5a388c64373" /><Relationship Type="http://schemas.openxmlformats.org/officeDocument/2006/relationships/tableStyles" Target="/ppt/tableStyles.xml" Id="R3444405ba14b4fe5" /><Relationship Type="http://schemas.openxmlformats.org/officeDocument/2006/relationships/slide" Target="/ppt/slides/slide1.xml" Id="R4786431855ea46ee" /><Relationship Type="http://schemas.openxmlformats.org/officeDocument/2006/relationships/slide" Target="/ppt/slides/slide2.xml" Id="R800ffc85aa5c41bc" /><Relationship Type="http://schemas.openxmlformats.org/officeDocument/2006/relationships/slide" Target="/ppt/slides/slide3.xml" Id="Rb86d5bcecea64f00" /><Relationship Type="http://schemas.openxmlformats.org/officeDocument/2006/relationships/slide" Target="/ppt/slides/slide4.xml" Id="Rf0219528052d442b" /><Relationship Type="http://schemas.openxmlformats.org/officeDocument/2006/relationships/slide" Target="/ppt/slides/slide5.xml" Id="R28f06d5dfe924074" /><Relationship Type="http://schemas.openxmlformats.org/officeDocument/2006/relationships/slide" Target="/ppt/slides/slide6.xml" Id="R52b71a7771344523" /><Relationship Type="http://schemas.openxmlformats.org/officeDocument/2006/relationships/slide" Target="/ppt/slides/slide7.xml" Id="Re12168e08ea44493" /><Relationship Type="http://schemas.openxmlformats.org/officeDocument/2006/relationships/slide" Target="/ppt/slides/slide8.xml" Id="R53aecc66c166437f" /><Relationship Type="http://schemas.openxmlformats.org/officeDocument/2006/relationships/slide" Target="/ppt/slides/slide9.xml" Id="R45da5e3813914f90" /><Relationship Type="http://schemas.openxmlformats.org/officeDocument/2006/relationships/slide" Target="/ppt/slides/slide10.xml" Id="Rfc46955218ec471a" /><Relationship Type="http://schemas.openxmlformats.org/officeDocument/2006/relationships/slide" Target="/ppt/slides/slide11.xml" Id="R40644267e96e4ad7" /><Relationship Type="http://schemas.openxmlformats.org/officeDocument/2006/relationships/slide" Target="/ppt/slides/slide12.xml" Id="R08a277502d57455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fc7bbded97a49d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a5ee4dc0a694053" /><Relationship Type="http://schemas.openxmlformats.org/officeDocument/2006/relationships/notesMaster" Target="/ppt/notesMasters/notesMaster1.xml" Id="Rbd2fae9f92a84ec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5fb974ed8ec4158" /><Relationship Type="http://schemas.openxmlformats.org/officeDocument/2006/relationships/notesMaster" Target="/ppt/notesMasters/notesMaster1.xml" Id="Rc19e55b35a73444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7c84d324b7b4ffc" /><Relationship Type="http://schemas.openxmlformats.org/officeDocument/2006/relationships/notesMaster" Target="/ppt/notesMasters/notesMaster1.xml" Id="R535055300d9e43c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771700a78724a04" /><Relationship Type="http://schemas.openxmlformats.org/officeDocument/2006/relationships/notesMaster" Target="/ppt/notesMasters/notesMaster1.xml" Id="Ref394414eed4499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e210608ded24f1f" /><Relationship Type="http://schemas.openxmlformats.org/officeDocument/2006/relationships/notesMaster" Target="/ppt/notesMasters/notesMaster1.xml" Id="R662767ba40d546f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7be525bc50340a6" /><Relationship Type="http://schemas.openxmlformats.org/officeDocument/2006/relationships/notesMaster" Target="/ppt/notesMasters/notesMaster1.xml" Id="R883a3f10711e496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7d87bbf287149d7" /><Relationship Type="http://schemas.openxmlformats.org/officeDocument/2006/relationships/notesMaster" Target="/ppt/notesMasters/notesMaster1.xml" Id="R6fc1e34a42614f5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2665a3cb2e4c96" /><Relationship Type="http://schemas.openxmlformats.org/officeDocument/2006/relationships/notesMaster" Target="/ppt/notesMasters/notesMaster1.xml" Id="R81171ca438a3496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f9345d3cad4d55" /><Relationship Type="http://schemas.openxmlformats.org/officeDocument/2006/relationships/notesMaster" Target="/ppt/notesMasters/notesMaster1.xml" Id="R67c739fb4c1147f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210432e2d13486f" /><Relationship Type="http://schemas.openxmlformats.org/officeDocument/2006/relationships/notesMaster" Target="/ppt/notesMasters/notesMaster1.xml" Id="R645586484ee3424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02d57fd6459436a" /><Relationship Type="http://schemas.openxmlformats.org/officeDocument/2006/relationships/notesMaster" Target="/ppt/notesMasters/notesMaster1.xml" Id="R5095af67ca424f5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2a25cb300054e9a" /><Relationship Type="http://schemas.openxmlformats.org/officeDocument/2006/relationships/notesMaster" Target="/ppt/notesMasters/notesMaster1.xml" Id="R92e3757fbc2d4de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0e34ae1564ee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9ad5f751a40a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a84f7aa24416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12a43313544a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c9cea57014b8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1dbf322954148a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9bd0c36c281499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8e40c6ec2454e7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8ce4e9d46c74dd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6210ae39d4b3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15280f30645c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597a86c2544f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7f0ee8c6246c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6d46ce7c8421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01ec141234fb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92dca0a1e44b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fdfce70f14cc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7cd321469a54efc" /><Relationship Type="http://schemas.openxmlformats.org/officeDocument/2006/relationships/slideLayout" Target="/ppt/slideLayouts/slideLayout1.xml" Id="Rdc970016d5874315" /><Relationship Type="http://schemas.openxmlformats.org/officeDocument/2006/relationships/slideLayout" Target="/ppt/slideLayouts/slideLayout2.xml" Id="R6101dc6e4bfc4676" /><Relationship Type="http://schemas.openxmlformats.org/officeDocument/2006/relationships/slideLayout" Target="/ppt/slideLayouts/slideLayout3.xml" Id="Re5e29d9426a1465e" /><Relationship Type="http://schemas.openxmlformats.org/officeDocument/2006/relationships/slideLayout" Target="/ppt/slideLayouts/slideLayout4.xml" Id="R3b1b32c999844f71" /><Relationship Type="http://schemas.openxmlformats.org/officeDocument/2006/relationships/slideLayout" Target="/ppt/slideLayouts/slideLayout5.xml" Id="Rf15ed1efc3884c73" /><Relationship Type="http://schemas.openxmlformats.org/officeDocument/2006/relationships/slideLayout" Target="/ppt/slideLayouts/slideLayout6.xml" Id="R72902d65d83b46b5" /><Relationship Type="http://schemas.openxmlformats.org/officeDocument/2006/relationships/slideLayout" Target="/ppt/slideLayouts/slideLayout7.xml" Id="Reeda6ee4d9104e08" /><Relationship Type="http://schemas.openxmlformats.org/officeDocument/2006/relationships/slideLayout" Target="/ppt/slideLayouts/slideLayout8.xml" Id="R19168cbbc3c94a22" /><Relationship Type="http://schemas.openxmlformats.org/officeDocument/2006/relationships/slideLayout" Target="/ppt/slideLayouts/slideLayout9.xml" Id="Rd65f110fb26e4645" /><Relationship Type="http://schemas.openxmlformats.org/officeDocument/2006/relationships/slideLayout" Target="/ppt/slideLayouts/slideLayout10.xml" Id="Reef3a3a7c581476f" /><Relationship Type="http://schemas.openxmlformats.org/officeDocument/2006/relationships/slideLayout" Target="/ppt/slideLayouts/slideLayout11.xml" Id="R3d37848e46ec48da" /><Relationship Type="http://schemas.openxmlformats.org/officeDocument/2006/relationships/slideLayout" Target="/ppt/slideLayouts/slideLayout12.xml" Id="Rcebc2d7fc6164f29" /><Relationship Type="http://schemas.openxmlformats.org/officeDocument/2006/relationships/slideLayout" Target="/ppt/slideLayouts/slideLayout13.xml" Id="R9fba226519ad4ef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ec9156c7ef7e42ad" /><Relationship Type="http://schemas.openxmlformats.org/officeDocument/2006/relationships/slideLayout" Target="/ppt/slideLayouts/slideLayout14.xml" Id="R7d56168c4cfa410d" /><Relationship Type="http://schemas.openxmlformats.org/officeDocument/2006/relationships/slideLayout" Target="/ppt/slideLayouts/slideLayout15.xml" Id="Rd6ab23a327bf4a29" /><Relationship Type="http://schemas.openxmlformats.org/officeDocument/2006/relationships/slideLayout" Target="/ppt/slideLayouts/slideLayout16.xml" Id="R47a200f4ed794932" /><Relationship Type="http://schemas.openxmlformats.org/officeDocument/2006/relationships/slideLayout" Target="/ppt/slideLayouts/slideLayout17.xml" Id="R5555f9fce5f0421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70016d5874315"/>
    <p:sldLayoutId xmlns:r="http://schemas.openxmlformats.org/officeDocument/2006/relationships" id="2147483650" r:id="R6101dc6e4bfc4676"/>
    <p:sldLayoutId xmlns:r="http://schemas.openxmlformats.org/officeDocument/2006/relationships" id="2147483651" r:id="Re5e29d9426a1465e"/>
    <p:sldLayoutId xmlns:r="http://schemas.openxmlformats.org/officeDocument/2006/relationships" id="2147483652" r:id="R3b1b32c999844f71"/>
    <p:sldLayoutId xmlns:r="http://schemas.openxmlformats.org/officeDocument/2006/relationships" id="2147483653" r:id="Rf15ed1efc3884c73"/>
    <p:sldLayoutId xmlns:r="http://schemas.openxmlformats.org/officeDocument/2006/relationships" id="2147483654" r:id="R72902d65d83b46b5"/>
    <p:sldLayoutId xmlns:r="http://schemas.openxmlformats.org/officeDocument/2006/relationships" id="2147483655" r:id="Reeda6ee4d9104e08"/>
    <p:sldLayoutId xmlns:r="http://schemas.openxmlformats.org/officeDocument/2006/relationships" id="2147483656" r:id="R19168cbbc3c94a22"/>
    <p:sldLayoutId xmlns:r="http://schemas.openxmlformats.org/officeDocument/2006/relationships" id="2147483657" r:id="Rd65f110fb26e4645"/>
    <p:sldLayoutId xmlns:r="http://schemas.openxmlformats.org/officeDocument/2006/relationships" id="2147483658" r:id="Reef3a3a7c581476f"/>
    <p:sldLayoutId xmlns:r="http://schemas.openxmlformats.org/officeDocument/2006/relationships" id="2147483659" r:id="R3d37848e46ec48da"/>
    <p:sldLayoutId xmlns:r="http://schemas.openxmlformats.org/officeDocument/2006/relationships" id="2147483660" r:id="Rcebc2d7fc6164f29"/>
    <p:sldLayoutId xmlns:r="http://schemas.openxmlformats.org/officeDocument/2006/relationships" id="2147483661" r:id="R9fba226519ad4ef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d56168c4cfa410d"/>
    <p:sldLayoutId xmlns:r="http://schemas.openxmlformats.org/officeDocument/2006/relationships" id="2147483664" r:id="Rd6ab23a327bf4a29"/>
    <p:sldLayoutId xmlns:r="http://schemas.openxmlformats.org/officeDocument/2006/relationships" id="2147483665" r:id="R47a200f4ed794932"/>
    <p:sldLayoutId xmlns:r="http://schemas.openxmlformats.org/officeDocument/2006/relationships" id="2147483666" r:id="R5555f9fce5f0421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27f00bd64e9c" /><Relationship Type="http://schemas.openxmlformats.org/officeDocument/2006/relationships/notesSlide" Target="/ppt/notesSlides/notesSlide1.xml" Id="Rb8c7983270ad4ce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1046452601b442c" /><Relationship Type="http://schemas.openxmlformats.org/officeDocument/2006/relationships/notesSlide" Target="/ppt/notesSlides/notesSlide10.xml" Id="R4ca9b8de057a467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4b85d06278d4fa3" /><Relationship Type="http://schemas.openxmlformats.org/officeDocument/2006/relationships/hyperlink" Target="https://www.eduqas.co.uk/media/w42hvhgp/eduqas-gcse-rs-spec-full-from-2016-e-1109.pdf" TargetMode="External" Id="R51ab93940b9b4d8e" /><Relationship Type="http://schemas.openxmlformats.org/officeDocument/2006/relationships/hyperlink" Target="https://drambedkarwritings.gov.in/content/innerpage/about-dr-b-r-ambedkar.php" TargetMode="External" Id="Rdd10c856a2574133" /><Relationship Type="http://schemas.openxmlformats.org/officeDocument/2006/relationships/hyperlink" Target="https://www.ohchr.org/Documents/HRBodies/HRCouncil/FFM-Myanmar/A_HRC_39_CRP.2.pdf" TargetMode="External" Id="Ref7390bfe3674890" /><Relationship Type="http://schemas.openxmlformats.org/officeDocument/2006/relationships/hyperlink" Target="https://www.christianaid.org.uk/our-work/what-we-believe" TargetMode="External" Id="Rdba3f9dabc734b2f" /><Relationship Type="http://schemas.openxmlformats.org/officeDocument/2006/relationships/hyperlink" Target="https://www.christianaid.org.uk/our-work/what-we-do" TargetMode="External" Id="R08dad553acc542a8" /><Relationship Type="http://schemas.openxmlformats.org/officeDocument/2006/relationships/notesSlide" Target="/ppt/notesSlides/notesSlide11.xml" Id="R0ac585277563428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869cde5809d4b18" /><Relationship Type="http://schemas.openxmlformats.org/officeDocument/2006/relationships/hyperlink" Target="https://karuna.org/our-work/" TargetMode="External" Id="R95036c56c2074f9f" /><Relationship Type="http://schemas.openxmlformats.org/officeDocument/2006/relationships/hyperlink" Target="https://supremecourt.uk/uploads/uksc_2017_0020_press_summary_fdfb1cef3e.pdf" TargetMode="External" Id="Rc588d5deb5964d96" /><Relationship Type="http://schemas.openxmlformats.org/officeDocument/2006/relationships/hyperlink" Target="https://kinginstitute.stanford.edu/montgomery-bus-boycott" TargetMode="External" Id="Rdf2f287bc48647d5" /><Relationship Type="http://schemas.openxmlformats.org/officeDocument/2006/relationships/notesSlide" Target="/ppt/notesSlides/notesSlide12.xml" Id="Ref305b3b6262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6e41e6806b74144" /><Relationship Type="http://schemas.openxmlformats.org/officeDocument/2006/relationships/notesSlide" Target="/ppt/notesSlides/notesSlide2.xml" Id="R505828380f35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192fd33a3d9494a" /><Relationship Type="http://schemas.openxmlformats.org/officeDocument/2006/relationships/notesSlide" Target="/ppt/notesSlides/notesSlide3.xml" Id="R636d7195bb6148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b6fb55716fff4ec6" /><Relationship Type="http://schemas.openxmlformats.org/officeDocument/2006/relationships/notesSlide" Target="/ppt/notesSlides/notesSlide4.xml" Id="Rf15978c3a8c1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54ba76ca000464a" /><Relationship Type="http://schemas.openxmlformats.org/officeDocument/2006/relationships/notesSlide" Target="/ppt/notesSlides/notesSlide5.xml" Id="R5376cd41f9a5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1ffade51d1248cc" /><Relationship Type="http://schemas.openxmlformats.org/officeDocument/2006/relationships/notesSlide" Target="/ppt/notesSlides/notesSlide6.xml" Id="R82f750b8694c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2fed6c717da4b25" /><Relationship Type="http://schemas.openxmlformats.org/officeDocument/2006/relationships/notesSlide" Target="/ppt/notesSlides/notesSlide7.xml" Id="Rbdd9d00cfcf749a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1c9a17d3b8884ca1" /><Relationship Type="http://schemas.openxmlformats.org/officeDocument/2006/relationships/notesSlide" Target="/ppt/notesSlides/notesSlide8.xml" Id="R0c84a12e0eb445c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0f309a79b524498" /><Relationship Type="http://schemas.openxmlformats.org/officeDocument/2006/relationships/notesSlide" Target="/ppt/notesSlides/notesSlide9.xml" Id="Rb120743a72a948d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F2B9BF8-0A71-48E6-B8D3-C3261CC6A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53C6B80-9EA8-4DE6-ABFF-6FD1FDFED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Human Rights Case Bank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each case sharpen your judgement?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1ab93940b9b4d8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Dr Ambedkar Foundation, Government of India.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d10c856a2574133"/>
              </a:rPr>
              <a:t>About Dr B. R. Ambedkar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 Office of the High Commissioner for Human Rights.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7390bfe3674890"/>
              </a:rPr>
              <a:t>Detailed findings of the independent international fact-finding mission on Myanmar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Christian Aid.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ba3f9dabc734b2f"/>
              </a:rPr>
              <a:t>What we believe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8dad553acc542a8"/>
              </a:rPr>
              <a:t>What we do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Karuna.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5036c56c2074f9f"/>
              </a:rPr>
              <a:t>Our work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UK Supreme Court.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588d5deb5964d96"/>
              </a:rPr>
              <a:t>Lee v Ashers Baking Company, press summary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Martin Luther King, Jr. Research and Education Institute, Stanford University.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f2f287bc48647d5"/>
              </a:rPr>
              <a:t>Montgomery Bus Boycott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the Case File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the case in three accurate points.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the issue it helps illuminate.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your account against the case file.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4003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Ambedkar campaigned against caste discrimination and shaped India's Constitution.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 converted to Buddhism with many followers in 1956.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mbedkar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45022"/>
            <a:ext cx="5596604" cy="3346228"/>
          </a:xfrm>
          <a:prstGeom xmlns:a="http://schemas.openxmlformats.org/drawingml/2006/main" prst="roundRect">
            <a:avLst>
              <a:gd name="adj" fmla="val 853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Ambedkar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Evidence Boundary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76225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Separate</a:t>
            </a:r>
            <a:r>
              <a:t> what the source establishes from what it does not.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one inference pupils might overstate.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careful boundary sentence.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05523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52925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UN report documented anti-Muslim rhetoric and serious violence.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identity was used politically; this does not define Buddhism.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yanmar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Myanmar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Match the Principle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Aid grounds its work in love, dignity and justice.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Local partners support rights, resilience and humanitarian response.</a:t>
            </a:r>
          </a:p>
        </p:txBody>
      </p:sp>
      <p:sp>
        <p:nvSpPr>
          <p:cNvPr id="14" name="Image Placeholder - Christian Aid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Aid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Match</a:t>
            </a:r>
            <a:r>
              <a:t> the case to two relevant principles.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each link separately.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Select</a:t>
            </a:r>
            <a:r>
              <a:t> the stronger connection.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Map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Karuna is inspired by Buddhist values.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Its locally led work supports excluded South Asian communities.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two perspectives on the case.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the value behind each perspective.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where the real disagreement lies.</a:t>
            </a:r>
          </a:p>
        </p:txBody>
      </p:sp>
      <p:sp>
        <p:nvSpPr>
          <p:cNvPr id="17" name="Image Placeholder - Karuna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Karuna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Two Cases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4290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Cases to Compare: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Lee v Ashers: expression, equality and conscience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Martin Luther King Jr. and the Montgomery Bus Boycott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Compare the cases using one shared issue.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similarity and one difference.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Judge which case is more useful and why.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ee v Asher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Lee v Ashers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Case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bus boycott challenged segregation from 1955 to 1956.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King spoke publicly; collective Black organisation sustained the boycott.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Apply</a:t>
            </a:r>
            <a:r>
              <a:t> the case to a current unit issue.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one fact and one principle.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Avoid</a:t>
            </a:r>
            <a:r>
              <a:t> treating the case as proof of every claim.</a:t>
            </a:r>
          </a:p>
        </p:txBody>
      </p:sp>
      <p:sp>
        <p:nvSpPr>
          <p:cNvPr id="17" name="Image Placeholder - Montgomery Bus Boycott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Montgomery Bus Boycott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Its Usefulness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what the case helps an answer do.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limitation, date issue or missing perspective.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qualified usefulness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05523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52925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Ambedkar campaigned against caste discrimination and shaped India's Constitution.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 converted to Buddhism with many followers in 1956.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mbedkar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Ambedkar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Audit the Case Bank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2575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Case-Bank Audit: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Secure facts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Principles linked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boundaries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Cases needing refresh</a:t>
            </a:r>
          </a:p>
        </p:txBody>
      </p:sp>
      <p:sp>
        <p:nvSpPr>
          <p:cNvPr id="14" name="Image Placeholder - Myanmar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Myanmar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three cases you can use securely.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a principle and boundary to each.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Schedule</a:t>
            </a:r>
            <a:r>
              <a:t> one case you still need to revisit.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2026-08-19T18:20:04.1520000Z</dcterms:created>
  <dcterms:modified xsi:type="dcterms:W3CDTF">2026-08-19T18:20:04.1520000Z</dcterms:modified>
</coreProperties>
</file>