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852693c8036f43d2" /><Relationship Type="http://schemas.openxmlformats.org/officeDocument/2006/relationships/extended-properties" Target="/docProps/app.xml" Id="Rf820c15f08a84774" /><Relationship Type="http://schemas.openxmlformats.org/officeDocument/2006/relationships/officeDocument" Target="/ppt/presentation.xml" Id="R3e643f6fc28e45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d0bcedc4934830"/>
    <p:sldMasterId xmlns:r="http://schemas.openxmlformats.org/officeDocument/2006/relationships" id="2147483662" r:id="R7ad919a389c84d5e"/>
  </p:sldMasterIdLst>
  <p:notesMasterIdLst>
    <p:notesMasterId xmlns:r="http://schemas.openxmlformats.org/officeDocument/2006/relationships" r:id="Rce89005c56194857"/>
  </p:notesMasterIdLst>
  <p:sldIdLst>
    <p:sldId xmlns:r="http://schemas.openxmlformats.org/officeDocument/2006/relationships" id="256" r:id="R16d86564a6b743cb"/>
    <p:sldId xmlns:r="http://schemas.openxmlformats.org/officeDocument/2006/relationships" id="257" r:id="Re4ac8932d47649ca"/>
    <p:sldId xmlns:r="http://schemas.openxmlformats.org/officeDocument/2006/relationships" id="258" r:id="Rd535be6f77694259"/>
    <p:sldId xmlns:r="http://schemas.openxmlformats.org/officeDocument/2006/relationships" id="259" r:id="R403e506d89a045d7"/>
    <p:sldId xmlns:r="http://schemas.openxmlformats.org/officeDocument/2006/relationships" id="260" r:id="R4d51de40adf845d4"/>
    <p:sldId xmlns:r="http://schemas.openxmlformats.org/officeDocument/2006/relationships" id="261" r:id="Rd605d6bd9c324602"/>
    <p:sldId xmlns:r="http://schemas.openxmlformats.org/officeDocument/2006/relationships" id="262" r:id="Rff96fdb3ef6c4b34"/>
    <p:sldId xmlns:r="http://schemas.openxmlformats.org/officeDocument/2006/relationships" id="263" r:id="R1d83776a15204fc2"/>
    <p:sldId xmlns:r="http://schemas.openxmlformats.org/officeDocument/2006/relationships" id="264" r:id="Reefdc477f25740a2"/>
    <p:sldId xmlns:r="http://schemas.openxmlformats.org/officeDocument/2006/relationships" id="265" r:id="R112c62104c8c42ed"/>
    <p:sldId xmlns:r="http://schemas.openxmlformats.org/officeDocument/2006/relationships" id="266" r:id="Ra080da2c3be44075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e083f970ada4be2" /><Relationship Type="http://schemas.openxmlformats.org/officeDocument/2006/relationships/slideMaster" Target="/ppt/slideMasters/slideMaster1.xml" Id="Ra5d0bcedc4934830" /><Relationship Type="http://schemas.openxmlformats.org/officeDocument/2006/relationships/slideMaster" Target="/ppt/slideMasters/slideMaster2.xml" Id="R7ad919a389c84d5e" /><Relationship Type="http://schemas.openxmlformats.org/officeDocument/2006/relationships/notesMaster" Target="/ppt/notesMasters/notesMaster1.xml" Id="Rce89005c56194857" /><Relationship Type="http://schemas.openxmlformats.org/officeDocument/2006/relationships/presProps" Target="/ppt/presProps.xml" Id="R0c88fd61ca374e25" /><Relationship Type="http://schemas.openxmlformats.org/officeDocument/2006/relationships/viewProps" Target="/ppt/viewProps.xml" Id="Rc6a910d820cf401b" /><Relationship Type="http://schemas.openxmlformats.org/officeDocument/2006/relationships/tableStyles" Target="/ppt/tableStyles.xml" Id="R907f41d360b746ed" /><Relationship Type="http://schemas.openxmlformats.org/officeDocument/2006/relationships/slide" Target="/ppt/slides/slide1.xml" Id="R16d86564a6b743cb" /><Relationship Type="http://schemas.openxmlformats.org/officeDocument/2006/relationships/slide" Target="/ppt/slides/slide2.xml" Id="Re4ac8932d47649ca" /><Relationship Type="http://schemas.openxmlformats.org/officeDocument/2006/relationships/slide" Target="/ppt/slides/slide3.xml" Id="Rd535be6f77694259" /><Relationship Type="http://schemas.openxmlformats.org/officeDocument/2006/relationships/slide" Target="/ppt/slides/slide4.xml" Id="R403e506d89a045d7" /><Relationship Type="http://schemas.openxmlformats.org/officeDocument/2006/relationships/slide" Target="/ppt/slides/slide5.xml" Id="R4d51de40adf845d4" /><Relationship Type="http://schemas.openxmlformats.org/officeDocument/2006/relationships/slide" Target="/ppt/slides/slide6.xml" Id="Rd605d6bd9c324602" /><Relationship Type="http://schemas.openxmlformats.org/officeDocument/2006/relationships/slide" Target="/ppt/slides/slide7.xml" Id="Rff96fdb3ef6c4b34" /><Relationship Type="http://schemas.openxmlformats.org/officeDocument/2006/relationships/slide" Target="/ppt/slides/slide8.xml" Id="R1d83776a15204fc2" /><Relationship Type="http://schemas.openxmlformats.org/officeDocument/2006/relationships/slide" Target="/ppt/slides/slide9.xml" Id="Reefdc477f25740a2" /><Relationship Type="http://schemas.openxmlformats.org/officeDocument/2006/relationships/slide" Target="/ppt/slides/slide10.xml" Id="R112c62104c8c42ed" /><Relationship Type="http://schemas.openxmlformats.org/officeDocument/2006/relationships/slide" Target="/ppt/slides/slide11.xml" Id="Ra080da2c3be44075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27b62655e62e443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0372665855a64a7a" /><Relationship Type="http://schemas.openxmlformats.org/officeDocument/2006/relationships/notesMaster" Target="/ppt/notesMasters/notesMaster1.xml" Id="Ra43ea7aa9d4f453a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7955644fa2164674" /><Relationship Type="http://schemas.openxmlformats.org/officeDocument/2006/relationships/notesMaster" Target="/ppt/notesMasters/notesMaster1.xml" Id="R5d01d5c70ca24484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b28a33c907ce4a1e" /><Relationship Type="http://schemas.openxmlformats.org/officeDocument/2006/relationships/notesMaster" Target="/ppt/notesMasters/notesMaster1.xml" Id="Rf951e2bc4a1c4995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2f42e12409746eb" /><Relationship Type="http://schemas.openxmlformats.org/officeDocument/2006/relationships/notesMaster" Target="/ppt/notesMasters/notesMaster1.xml" Id="Rf1e3a149583d4741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e501b30fad64a3d" /><Relationship Type="http://schemas.openxmlformats.org/officeDocument/2006/relationships/notesMaster" Target="/ppt/notesMasters/notesMaster1.xml" Id="R6a87857a57ed42d6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441cc67eb1d4ba7" /><Relationship Type="http://schemas.openxmlformats.org/officeDocument/2006/relationships/notesMaster" Target="/ppt/notesMasters/notesMaster1.xml" Id="R9153eac90e514cc9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36e2abbd002482d" /><Relationship Type="http://schemas.openxmlformats.org/officeDocument/2006/relationships/notesMaster" Target="/ppt/notesMasters/notesMaster1.xml" Id="R1fb892d1bab6412d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0dfe86fd0184e56" /><Relationship Type="http://schemas.openxmlformats.org/officeDocument/2006/relationships/notesMaster" Target="/ppt/notesMasters/notesMaster1.xml" Id="Rd5effe387724459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c03a928eb1e74663" /><Relationship Type="http://schemas.openxmlformats.org/officeDocument/2006/relationships/notesMaster" Target="/ppt/notesMasters/notesMaster1.xml" Id="Rf9ec75a24f624c84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2d73a2508d943f9" /><Relationship Type="http://schemas.openxmlformats.org/officeDocument/2006/relationships/notesMaster" Target="/ppt/notesMasters/notesMaster1.xml" Id="Reee5bd11954a480d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54e6f2890aa44bd" /><Relationship Type="http://schemas.openxmlformats.org/officeDocument/2006/relationships/notesMaster" Target="/ppt/notesMasters/notesMaster1.xml" Id="R6c3fca05205c44e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a01f82b31343e2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cc28cf23134b8b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ac7e000e32458a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bb8e4bce924c58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ed923e484b47f7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f7593c46f1b04da6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4b7ee188fbb04f45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118153598d50494b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719f72db532a4a89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3c521134654833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9724018e60479e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cef6ed77054c4a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a349232acb48eb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e0b2c5348044f5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b7c290ea8f4f8f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2e9f7463b6490c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ffba67e5d745ac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8cb6399a50d74bd1" /><Relationship Type="http://schemas.openxmlformats.org/officeDocument/2006/relationships/slideLayout" Target="/ppt/slideLayouts/slideLayout1.xml" Id="R2f89abd8c4e642f4" /><Relationship Type="http://schemas.openxmlformats.org/officeDocument/2006/relationships/slideLayout" Target="/ppt/slideLayouts/slideLayout2.xml" Id="R6ba51dd8090e4a66" /><Relationship Type="http://schemas.openxmlformats.org/officeDocument/2006/relationships/slideLayout" Target="/ppt/slideLayouts/slideLayout3.xml" Id="Rb44f46145af44d08" /><Relationship Type="http://schemas.openxmlformats.org/officeDocument/2006/relationships/slideLayout" Target="/ppt/slideLayouts/slideLayout4.xml" Id="Raf33860a6bab48fd" /><Relationship Type="http://schemas.openxmlformats.org/officeDocument/2006/relationships/slideLayout" Target="/ppt/slideLayouts/slideLayout5.xml" Id="Rc7bdd432c49f4fcd" /><Relationship Type="http://schemas.openxmlformats.org/officeDocument/2006/relationships/slideLayout" Target="/ppt/slideLayouts/slideLayout6.xml" Id="R7b0c7857d8c04343" /><Relationship Type="http://schemas.openxmlformats.org/officeDocument/2006/relationships/slideLayout" Target="/ppt/slideLayouts/slideLayout7.xml" Id="R7c0fc7ff0da34207" /><Relationship Type="http://schemas.openxmlformats.org/officeDocument/2006/relationships/slideLayout" Target="/ppt/slideLayouts/slideLayout8.xml" Id="Rffda81f6a48b420f" /><Relationship Type="http://schemas.openxmlformats.org/officeDocument/2006/relationships/slideLayout" Target="/ppt/slideLayouts/slideLayout9.xml" Id="Rf65fbd68977c4edc" /><Relationship Type="http://schemas.openxmlformats.org/officeDocument/2006/relationships/slideLayout" Target="/ppt/slideLayouts/slideLayout10.xml" Id="R4457209a35d34b90" /><Relationship Type="http://schemas.openxmlformats.org/officeDocument/2006/relationships/slideLayout" Target="/ppt/slideLayouts/slideLayout11.xml" Id="R704f06b748094bf8" /><Relationship Type="http://schemas.openxmlformats.org/officeDocument/2006/relationships/slideLayout" Target="/ppt/slideLayouts/slideLayout12.xml" Id="R03d0fa7e81e34ce8" /><Relationship Type="http://schemas.openxmlformats.org/officeDocument/2006/relationships/slideLayout" Target="/ppt/slideLayouts/slideLayout13.xml" Id="Rb61441838df847e3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afdeee75fed649a6" /><Relationship Type="http://schemas.openxmlformats.org/officeDocument/2006/relationships/slideLayout" Target="/ppt/slideLayouts/slideLayout14.xml" Id="Ra32b69cbf6c4412f" /><Relationship Type="http://schemas.openxmlformats.org/officeDocument/2006/relationships/slideLayout" Target="/ppt/slideLayouts/slideLayout15.xml" Id="R679da8d4eb5547b9" /><Relationship Type="http://schemas.openxmlformats.org/officeDocument/2006/relationships/slideLayout" Target="/ppt/slideLayouts/slideLayout16.xml" Id="R445b57d082d04883" /><Relationship Type="http://schemas.openxmlformats.org/officeDocument/2006/relationships/slideLayout" Target="/ppt/slideLayouts/slideLayout17.xml" Id="R4bbec297bfe94044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89abd8c4e642f4"/>
    <p:sldLayoutId xmlns:r="http://schemas.openxmlformats.org/officeDocument/2006/relationships" id="2147483650" r:id="R6ba51dd8090e4a66"/>
    <p:sldLayoutId xmlns:r="http://schemas.openxmlformats.org/officeDocument/2006/relationships" id="2147483651" r:id="Rb44f46145af44d08"/>
    <p:sldLayoutId xmlns:r="http://schemas.openxmlformats.org/officeDocument/2006/relationships" id="2147483652" r:id="Raf33860a6bab48fd"/>
    <p:sldLayoutId xmlns:r="http://schemas.openxmlformats.org/officeDocument/2006/relationships" id="2147483653" r:id="Rc7bdd432c49f4fcd"/>
    <p:sldLayoutId xmlns:r="http://schemas.openxmlformats.org/officeDocument/2006/relationships" id="2147483654" r:id="R7b0c7857d8c04343"/>
    <p:sldLayoutId xmlns:r="http://schemas.openxmlformats.org/officeDocument/2006/relationships" id="2147483655" r:id="R7c0fc7ff0da34207"/>
    <p:sldLayoutId xmlns:r="http://schemas.openxmlformats.org/officeDocument/2006/relationships" id="2147483656" r:id="Rffda81f6a48b420f"/>
    <p:sldLayoutId xmlns:r="http://schemas.openxmlformats.org/officeDocument/2006/relationships" id="2147483657" r:id="Rf65fbd68977c4edc"/>
    <p:sldLayoutId xmlns:r="http://schemas.openxmlformats.org/officeDocument/2006/relationships" id="2147483658" r:id="R4457209a35d34b90"/>
    <p:sldLayoutId xmlns:r="http://schemas.openxmlformats.org/officeDocument/2006/relationships" id="2147483659" r:id="R704f06b748094bf8"/>
    <p:sldLayoutId xmlns:r="http://schemas.openxmlformats.org/officeDocument/2006/relationships" id="2147483660" r:id="R03d0fa7e81e34ce8"/>
    <p:sldLayoutId xmlns:r="http://schemas.openxmlformats.org/officeDocument/2006/relationships" id="2147483661" r:id="Rb61441838df847e3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a32b69cbf6c4412f"/>
    <p:sldLayoutId xmlns:r="http://schemas.openxmlformats.org/officeDocument/2006/relationships" id="2147483664" r:id="R679da8d4eb5547b9"/>
    <p:sldLayoutId xmlns:r="http://schemas.openxmlformats.org/officeDocument/2006/relationships" id="2147483665" r:id="R445b57d082d04883"/>
    <p:sldLayoutId xmlns:r="http://schemas.openxmlformats.org/officeDocument/2006/relationships" id="2147483666" r:id="R4bbec297bfe94044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996297fea45d4" /><Relationship Type="http://schemas.openxmlformats.org/officeDocument/2006/relationships/notesSlide" Target="/ppt/notesSlides/notesSlide1.xml" Id="Rd0cc1ff83fd340fb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c72914d89e5c4be7" /><Relationship Type="http://schemas.openxmlformats.org/officeDocument/2006/relationships/notesSlide" Target="/ppt/notesSlides/notesSlide10.xml" Id="R9af6aef923b3474e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fa0a469ad3e74def" /><Relationship Type="http://schemas.openxmlformats.org/officeDocument/2006/relationships/hyperlink" Target="https://www.eduqas.co.uk/media/w42hvhgp/eduqas-gcse-rs-spec-full-from-2016-e-1109.pdf" TargetMode="External" Id="Rd278878ba5034721" /><Relationship Type="http://schemas.openxmlformats.org/officeDocument/2006/relationships/hyperlink" Target="https://www.eduqas.co.uk/media/jj5ottgk/wjec-eduqas-gcse-9-1-religious-studies-a-guidance-for-teaching.pdf" TargetMode="External" Id="Rfdb1b9911a8f407c" /><Relationship Type="http://schemas.openxmlformats.org/officeDocument/2006/relationships/hyperlink" Target="https://quaker.org.uk/faith/our-values" TargetMode="External" Id="R679088d65cd541e3" /><Relationship Type="http://schemas.openxmlformats.org/officeDocument/2006/relationships/hyperlink" Target="https://www.oikoumene.org/what-we-do/human-dignity-and-rights" TargetMode="External" Id="Ree4d790be5ff4de8" /><Relationship Type="http://schemas.openxmlformats.org/officeDocument/2006/relationships/notesSlide" Target="/ppt/notesSlides/notesSlide11.xml" Id="R53746f96771647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8fba0e4d8de54298" /><Relationship Type="http://schemas.openxmlformats.org/officeDocument/2006/relationships/notesSlide" Target="/ppt/notesSlides/notesSlide2.xml" Id="Rdba41b0fb23f4a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3693d163e860445a" /><Relationship Type="http://schemas.openxmlformats.org/officeDocument/2006/relationships/notesSlide" Target="/ppt/notesSlides/notesSlide3.xml" Id="Rcddfe03638ff4f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99172ebb3d9d4e6b" /><Relationship Type="http://schemas.openxmlformats.org/officeDocument/2006/relationships/notesSlide" Target="/ppt/notesSlides/notesSlide4.xml" Id="R824095e584bd44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3eda17b8561b41ad" /><Relationship Type="http://schemas.openxmlformats.org/officeDocument/2006/relationships/notesSlide" Target="/ppt/notesSlides/notesSlide5.xml" Id="Re40780f1269a41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4359f94bca214489" /><Relationship Type="http://schemas.openxmlformats.org/officeDocument/2006/relationships/notesSlide" Target="/ppt/notesSlides/notesSlide6.xml" Id="R0969b5de27514a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0b46beca48fa4cd8" /><Relationship Type="http://schemas.openxmlformats.org/officeDocument/2006/relationships/notesSlide" Target="/ppt/notesSlides/notesSlide7.xml" Id="R917f7e2865bd4fe9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c2ade54569044b56" /><Relationship Type="http://schemas.openxmlformats.org/officeDocument/2006/relationships/notesSlide" Target="/ppt/notesSlides/notesSlide8.xml" Id="R1d5c309d03a043fe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f498edda64fb494d" /><Relationship Type="http://schemas.openxmlformats.org/officeDocument/2006/relationships/notesSlide" Target="/ppt/notesSlides/notesSlide9.xml" Id="R2906049ea89d4df8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0320DDAF-F25A-4437-9689-729F1747E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0D5D7C1F-BE22-49E3-87E0-96A5AC5C3B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Prejudice and
Discrimination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How Does Prejudice Become Discrimination?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HUMAN RIGHTS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9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HUMAN RIGHTS  |  LESSON 9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Teacher-prepared evidence or case dossier [Selected 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Quakers in Britain: Our values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 Dignity and Rights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HUMAN RIGHTS  |  LESSON 9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d278878ba5034721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fdb1b9911a8f407c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Quakers in Britain.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679088d65cd541e3"/>
              </a:rPr>
              <a:t>Quakers in Britain: Our values</a:t>
            </a:r>
            <a:r>
              <a:t>. Live faith page.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World Council of Churches.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ee4d790be5ff4de8"/>
              </a:rPr>
              <a:t>Human Dignity and Rights</a:t>
            </a:r>
            <a:r>
              <a:t>. Live programme and document hub.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Prejudice and
Discrimination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9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prejudice and discrimination.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discrimination.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prejudice and stereotype.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How Does Prejudice Become Discrimination?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9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discrimination</a:t>
            </a:r>
            <a:r>
              <a:t> — Treating groups or individuals differently because of prejudice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prejudice</a:t>
            </a:r>
            <a:r>
              <a:t> — Judging people inferior or superior in advance and without cause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stereotype</a:t>
            </a:r>
            <a:r>
              <a:t> — an oversimplified assumption applied to every member of a group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discrimination.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prejudice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stereotype.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Prejudice and Discrimination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Prejudice and Discrimination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HUMAN RIGHTS  |  LESSON 9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3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Evidence and Authority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prejudice: Judging people inferior or superior in advance and without cause.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Stereotype: an oversimplified assumption applied to every member of a group.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account of prejudice and discrimination separates description, interpretation and evaluation.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responses should be connected to scripture, Church teaching or a named belief.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9298061-673A-2E8C-C4E1-24C3633FDBB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EF2481B-87D5-E208-01A9-F187C6E0EF9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E5AE43D-F672-7D59-F7D0-B59938C5755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9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CFF1CB3-B1B6-8B27-0C6C-A0BBC6015E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68D66B7-832F-173F-4368-A6B396841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53077"/>
            <a:ext cx="1962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1261C6F-5385-19D4-D4F4-DC140C965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401826"/>
            <a:ext cx="5596597" cy="3789424"/>
          </a:xfrm>
          <a:prstGeom xmlns:a="http://schemas.openxmlformats.org/drawingml/2006/main" prst="roundRect">
            <a:avLst>
              <a:gd name="adj" fmla="val 75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beliefs, teachings and attitudes about prejudice and discrimination.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Prejudice and discrimination through Right Action and avoidance of harmful karma and rebirth.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discrimination: Treating groups or individuals differently because of prejudice.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F4D80E-795D-4837-B909-60928A3AD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Prejudice and Discrimination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2CEEAD45-153B-4E7C-8CC9-9371F6020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419916" cy="5691854"/>
          </a:xfrm>
          <a:prstGeom xmlns:a="http://schemas.openxmlformats.org/drawingml/2006/main" prst="roundRect">
            <a:avLst>
              <a:gd name="adj" fmla="val 527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Prejudice and Discrimination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06332363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Test the Interpretation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9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1825625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3061"/>
            <a:ext cx="5596597" cy="3818189"/>
          </a:xfrm>
          <a:prstGeom xmlns:a="http://schemas.openxmlformats.org/drawingml/2006/main" prst="roundRect">
            <a:avLst>
              <a:gd name="adj" fmla="val 74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beliefs, teachings and attitudes about prejudice and discrimination.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discrimination: Treating groups or individuals differently because of prejudice.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Stereotype: an oversimplified assumption applied to every member of a group.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answer explains why the evidence matters.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2EC398B8-37FC-10A9-D0B1-603D7C352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5018649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5566085"/>
            <a:ext cx="5596597" cy="625165"/>
          </a:xfrm>
          <a:prstGeom xmlns:a="http://schemas.openxmlformats.org/drawingml/2006/main" prst="roundRect">
            <a:avLst>
              <a:gd name="adj" fmla="val 4570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Create a counterexample to the interpretation you preferred.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1"/>
            <a:ext cx="1849120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5126"/>
            <a:ext cx="5596597" cy="3960094"/>
          </a:xfrm>
          <a:prstGeom xmlns:a="http://schemas.openxmlformats.org/drawingml/2006/main" prst="roundRect">
            <a:avLst>
              <a:gd name="adj" fmla="val 721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Apply the claims to the enquiry.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Identify the strongest interpretation.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the problem it leaves open.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9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Christian: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responses connect the issue to scripture, Church teaching or a named belief.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traditions may weigh authority, intention, duty and consequences differently.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defensible conclusion names its source and explains its practical effect.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6957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Buddhist / Humanist: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responses consider intention, suffering, compassion and the Eightfold Path.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Humanist responses use reason, evidence, welfare and responsibility without divine authority.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Shared conclusions can rest on different reasons and are not therefore identical.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9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at least two reasoned positions.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accurate religious evidence.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Address a serious counterargument.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‘Religious beliefs give the best response to prejudice and discrimination.’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discrimination and prejudice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9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prejudice and discrimination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prejudice and discrimination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2026-08-19T12:03:28.5130000Z</dcterms:created>
  <dcterms:modified xsi:type="dcterms:W3CDTF">2026-08-19T12:03:28.5130000Z</dcterms:modified>
</coreProperties>
</file>