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2f36bff85dc4186" /><Relationship Type="http://schemas.openxmlformats.org/officeDocument/2006/relationships/extended-properties" Target="/docProps/app.xml" Id="Rf002a7c23ffe44bc" /><Relationship Type="http://schemas.openxmlformats.org/officeDocument/2006/relationships/officeDocument" Target="/ppt/presentation.xml" Id="R97200f81cc5144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c61d095082488a"/>
    <p:sldMasterId xmlns:r="http://schemas.openxmlformats.org/officeDocument/2006/relationships" id="2147483662" r:id="Ra77fbb90c8fc49e5"/>
  </p:sldMasterIdLst>
  <p:notesMasterIdLst>
    <p:notesMasterId xmlns:r="http://schemas.openxmlformats.org/officeDocument/2006/relationships" r:id="R0beb83ba1f794e1d"/>
  </p:notesMasterIdLst>
  <p:sldIdLst>
    <p:sldId xmlns:r="http://schemas.openxmlformats.org/officeDocument/2006/relationships" id="256" r:id="R741f2fd0e7f74c7c"/>
    <p:sldId xmlns:r="http://schemas.openxmlformats.org/officeDocument/2006/relationships" id="257" r:id="R990bf3c0139c4496"/>
    <p:sldId xmlns:r="http://schemas.openxmlformats.org/officeDocument/2006/relationships" id="258" r:id="R08a88bf737e24bef"/>
    <p:sldId xmlns:r="http://schemas.openxmlformats.org/officeDocument/2006/relationships" id="259" r:id="R7a2abad176a546aa"/>
    <p:sldId xmlns:r="http://schemas.openxmlformats.org/officeDocument/2006/relationships" id="260" r:id="Rd6b9ae54b60b48c1"/>
    <p:sldId xmlns:r="http://schemas.openxmlformats.org/officeDocument/2006/relationships" id="261" r:id="R1af799aa3cf24d0d"/>
    <p:sldId xmlns:r="http://schemas.openxmlformats.org/officeDocument/2006/relationships" id="262" r:id="R78b2358c8b96471d"/>
    <p:sldId xmlns:r="http://schemas.openxmlformats.org/officeDocument/2006/relationships" id="263" r:id="Rbee1589ffafe4421"/>
    <p:sldId xmlns:r="http://schemas.openxmlformats.org/officeDocument/2006/relationships" id="264" r:id="Re6e4813ec31a4219"/>
    <p:sldId xmlns:r="http://schemas.openxmlformats.org/officeDocument/2006/relationships" id="265" r:id="Rbc3268143d974292"/>
    <p:sldId xmlns:r="http://schemas.openxmlformats.org/officeDocument/2006/relationships" id="266" r:id="R2393782040aa46b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e984722fca044fc" /><Relationship Type="http://schemas.openxmlformats.org/officeDocument/2006/relationships/slideMaster" Target="/ppt/slideMasters/slideMaster1.xml" Id="R1cc61d095082488a" /><Relationship Type="http://schemas.openxmlformats.org/officeDocument/2006/relationships/slideMaster" Target="/ppt/slideMasters/slideMaster2.xml" Id="Ra77fbb90c8fc49e5" /><Relationship Type="http://schemas.openxmlformats.org/officeDocument/2006/relationships/notesMaster" Target="/ppt/notesMasters/notesMaster1.xml" Id="R0beb83ba1f794e1d" /><Relationship Type="http://schemas.openxmlformats.org/officeDocument/2006/relationships/presProps" Target="/ppt/presProps.xml" Id="Rabf9e2987fb64f5c" /><Relationship Type="http://schemas.openxmlformats.org/officeDocument/2006/relationships/viewProps" Target="/ppt/viewProps.xml" Id="R1c0bb4764d11479d" /><Relationship Type="http://schemas.openxmlformats.org/officeDocument/2006/relationships/tableStyles" Target="/ppt/tableStyles.xml" Id="R40c54b2b22864e24" /><Relationship Type="http://schemas.openxmlformats.org/officeDocument/2006/relationships/slide" Target="/ppt/slides/slide1.xml" Id="R741f2fd0e7f74c7c" /><Relationship Type="http://schemas.openxmlformats.org/officeDocument/2006/relationships/slide" Target="/ppt/slides/slide2.xml" Id="R990bf3c0139c4496" /><Relationship Type="http://schemas.openxmlformats.org/officeDocument/2006/relationships/slide" Target="/ppt/slides/slide3.xml" Id="R08a88bf737e24bef" /><Relationship Type="http://schemas.openxmlformats.org/officeDocument/2006/relationships/slide" Target="/ppt/slides/slide4.xml" Id="R7a2abad176a546aa" /><Relationship Type="http://schemas.openxmlformats.org/officeDocument/2006/relationships/slide" Target="/ppt/slides/slide5.xml" Id="Rd6b9ae54b60b48c1" /><Relationship Type="http://schemas.openxmlformats.org/officeDocument/2006/relationships/slide" Target="/ppt/slides/slide6.xml" Id="R1af799aa3cf24d0d" /><Relationship Type="http://schemas.openxmlformats.org/officeDocument/2006/relationships/slide" Target="/ppt/slides/slide7.xml" Id="R78b2358c8b96471d" /><Relationship Type="http://schemas.openxmlformats.org/officeDocument/2006/relationships/slide" Target="/ppt/slides/slide8.xml" Id="Rbee1589ffafe4421" /><Relationship Type="http://schemas.openxmlformats.org/officeDocument/2006/relationships/slide" Target="/ppt/slides/slide9.xml" Id="Re6e4813ec31a4219" /><Relationship Type="http://schemas.openxmlformats.org/officeDocument/2006/relationships/slide" Target="/ppt/slides/slide10.xml" Id="Rbc3268143d974292" /><Relationship Type="http://schemas.openxmlformats.org/officeDocument/2006/relationships/slide" Target="/ppt/slides/slide11.xml" Id="R2393782040aa46b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dcbdb25b66a9459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36661e3ba2a4189" /><Relationship Type="http://schemas.openxmlformats.org/officeDocument/2006/relationships/notesMaster" Target="/ppt/notesMasters/notesMaster1.xml" Id="R9cf26f915ea74a8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e87498be5c048a3" /><Relationship Type="http://schemas.openxmlformats.org/officeDocument/2006/relationships/notesMaster" Target="/ppt/notesMasters/notesMaster1.xml" Id="R84a2af17884d44a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a5f1a4896584311" /><Relationship Type="http://schemas.openxmlformats.org/officeDocument/2006/relationships/notesMaster" Target="/ppt/notesMasters/notesMaster1.xml" Id="R48d5446978cd442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35ebfe36e074cf0" /><Relationship Type="http://schemas.openxmlformats.org/officeDocument/2006/relationships/notesMaster" Target="/ppt/notesMasters/notesMaster1.xml" Id="R5be9d572474a440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84c918e25ff489d" /><Relationship Type="http://schemas.openxmlformats.org/officeDocument/2006/relationships/notesMaster" Target="/ppt/notesMasters/notesMaster1.xml" Id="R56daa4d5ebd34ce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2115933c89a4048" /><Relationship Type="http://schemas.openxmlformats.org/officeDocument/2006/relationships/notesMaster" Target="/ppt/notesMasters/notesMaster1.xml" Id="Rf502ad7d3472413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5fce13660064ef4" /><Relationship Type="http://schemas.openxmlformats.org/officeDocument/2006/relationships/notesMaster" Target="/ppt/notesMasters/notesMaster1.xml" Id="R62c16aff1a264a7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465d70aad2d40aa" /><Relationship Type="http://schemas.openxmlformats.org/officeDocument/2006/relationships/notesMaster" Target="/ppt/notesMasters/notesMaster1.xml" Id="R7b0fa4823eed4c5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7ff4e5b7d13473e" /><Relationship Type="http://schemas.openxmlformats.org/officeDocument/2006/relationships/notesMaster" Target="/ppt/notesMasters/notesMaster1.xml" Id="R5a8175bf122746e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e6cad912e8a4c09" /><Relationship Type="http://schemas.openxmlformats.org/officeDocument/2006/relationships/notesMaster" Target="/ppt/notesMasters/notesMaster1.xml" Id="R68bd59ec21424ef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de83e557be447ad" /><Relationship Type="http://schemas.openxmlformats.org/officeDocument/2006/relationships/notesMaster" Target="/ppt/notesMasters/notesMaster1.xml" Id="R2574a5e02c26482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a8337b9cb4bc2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a76db948b40e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b567566f8419a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c3e5fe5ab468c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b95bc36174af4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1b7b90c6dce4f43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e596c658a47415e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7ad98f1a9d143f6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dcd870cd7554f1b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385b49665494f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31702b559416b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b5bfede38477e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1a683ea344225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4561fc92a4f63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ced937f8a47e0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b3fa4fe6b49d8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168ef6ebf465e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21d98978b854473" /><Relationship Type="http://schemas.openxmlformats.org/officeDocument/2006/relationships/slideLayout" Target="/ppt/slideLayouts/slideLayout1.xml" Id="Rf6e02ca2a4444ec6" /><Relationship Type="http://schemas.openxmlformats.org/officeDocument/2006/relationships/slideLayout" Target="/ppt/slideLayouts/slideLayout2.xml" Id="R6916603049e541b1" /><Relationship Type="http://schemas.openxmlformats.org/officeDocument/2006/relationships/slideLayout" Target="/ppt/slideLayouts/slideLayout3.xml" Id="R919e98a042c64dae" /><Relationship Type="http://schemas.openxmlformats.org/officeDocument/2006/relationships/slideLayout" Target="/ppt/slideLayouts/slideLayout4.xml" Id="R83c7a800b2c34666" /><Relationship Type="http://schemas.openxmlformats.org/officeDocument/2006/relationships/slideLayout" Target="/ppt/slideLayouts/slideLayout5.xml" Id="R353e73195f164d95" /><Relationship Type="http://schemas.openxmlformats.org/officeDocument/2006/relationships/slideLayout" Target="/ppt/slideLayouts/slideLayout6.xml" Id="R4f82b40390324f97" /><Relationship Type="http://schemas.openxmlformats.org/officeDocument/2006/relationships/slideLayout" Target="/ppt/slideLayouts/slideLayout7.xml" Id="R8657949e83064eac" /><Relationship Type="http://schemas.openxmlformats.org/officeDocument/2006/relationships/slideLayout" Target="/ppt/slideLayouts/slideLayout8.xml" Id="Rb2f48a21af874793" /><Relationship Type="http://schemas.openxmlformats.org/officeDocument/2006/relationships/slideLayout" Target="/ppt/slideLayouts/slideLayout9.xml" Id="R6236abe336dc4c09" /><Relationship Type="http://schemas.openxmlformats.org/officeDocument/2006/relationships/slideLayout" Target="/ppt/slideLayouts/slideLayout10.xml" Id="R3f9930af348a4f90" /><Relationship Type="http://schemas.openxmlformats.org/officeDocument/2006/relationships/slideLayout" Target="/ppt/slideLayouts/slideLayout11.xml" Id="R6ff3c7df680342ac" /><Relationship Type="http://schemas.openxmlformats.org/officeDocument/2006/relationships/slideLayout" Target="/ppt/slideLayouts/slideLayout12.xml" Id="R49182d62cbc84907" /><Relationship Type="http://schemas.openxmlformats.org/officeDocument/2006/relationships/slideLayout" Target="/ppt/slideLayouts/slideLayout13.xml" Id="Rcfd60b028c444ce6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7cd04e41afbb4f68" /><Relationship Type="http://schemas.openxmlformats.org/officeDocument/2006/relationships/slideLayout" Target="/ppt/slideLayouts/slideLayout14.xml" Id="R51436a583fc147cd" /><Relationship Type="http://schemas.openxmlformats.org/officeDocument/2006/relationships/slideLayout" Target="/ppt/slideLayouts/slideLayout15.xml" Id="Rbed731a8ba444e5f" /><Relationship Type="http://schemas.openxmlformats.org/officeDocument/2006/relationships/slideLayout" Target="/ppt/slideLayouts/slideLayout16.xml" Id="Rdf17d09dbf904fb9" /><Relationship Type="http://schemas.openxmlformats.org/officeDocument/2006/relationships/slideLayout" Target="/ppt/slideLayouts/slideLayout17.xml" Id="R4c8f11ad304e4c13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e02ca2a4444ec6"/>
    <p:sldLayoutId xmlns:r="http://schemas.openxmlformats.org/officeDocument/2006/relationships" id="2147483650" r:id="R6916603049e541b1"/>
    <p:sldLayoutId xmlns:r="http://schemas.openxmlformats.org/officeDocument/2006/relationships" id="2147483651" r:id="R919e98a042c64dae"/>
    <p:sldLayoutId xmlns:r="http://schemas.openxmlformats.org/officeDocument/2006/relationships" id="2147483652" r:id="R83c7a800b2c34666"/>
    <p:sldLayoutId xmlns:r="http://schemas.openxmlformats.org/officeDocument/2006/relationships" id="2147483653" r:id="R353e73195f164d95"/>
    <p:sldLayoutId xmlns:r="http://schemas.openxmlformats.org/officeDocument/2006/relationships" id="2147483654" r:id="R4f82b40390324f97"/>
    <p:sldLayoutId xmlns:r="http://schemas.openxmlformats.org/officeDocument/2006/relationships" id="2147483655" r:id="R8657949e83064eac"/>
    <p:sldLayoutId xmlns:r="http://schemas.openxmlformats.org/officeDocument/2006/relationships" id="2147483656" r:id="Rb2f48a21af874793"/>
    <p:sldLayoutId xmlns:r="http://schemas.openxmlformats.org/officeDocument/2006/relationships" id="2147483657" r:id="R6236abe336dc4c09"/>
    <p:sldLayoutId xmlns:r="http://schemas.openxmlformats.org/officeDocument/2006/relationships" id="2147483658" r:id="R3f9930af348a4f90"/>
    <p:sldLayoutId xmlns:r="http://schemas.openxmlformats.org/officeDocument/2006/relationships" id="2147483659" r:id="R6ff3c7df680342ac"/>
    <p:sldLayoutId xmlns:r="http://schemas.openxmlformats.org/officeDocument/2006/relationships" id="2147483660" r:id="R49182d62cbc84907"/>
    <p:sldLayoutId xmlns:r="http://schemas.openxmlformats.org/officeDocument/2006/relationships" id="2147483661" r:id="Rcfd60b028c444ce6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51436a583fc147cd"/>
    <p:sldLayoutId xmlns:r="http://schemas.openxmlformats.org/officeDocument/2006/relationships" id="2147483664" r:id="Rbed731a8ba444e5f"/>
    <p:sldLayoutId xmlns:r="http://schemas.openxmlformats.org/officeDocument/2006/relationships" id="2147483665" r:id="Rdf17d09dbf904fb9"/>
    <p:sldLayoutId xmlns:r="http://schemas.openxmlformats.org/officeDocument/2006/relationships" id="2147483666" r:id="R4c8f11ad304e4c13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3cd67bd0a449b" /><Relationship Type="http://schemas.openxmlformats.org/officeDocument/2006/relationships/notesSlide" Target="/ppt/notesSlides/notesSlide1.xml" Id="R658631a9c0674bc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707069772ef44e2" /><Relationship Type="http://schemas.openxmlformats.org/officeDocument/2006/relationships/notesSlide" Target="/ppt/notesSlides/notesSlide10.xml" Id="R001408e614894a2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1f7f12f469a84da7" /><Relationship Type="http://schemas.openxmlformats.org/officeDocument/2006/relationships/hyperlink" Target="https://www.eduqas.co.uk/media/w42hvhgp/eduqas-gcse-rs-spec-full-from-2016-e-1109.pdf" TargetMode="External" Id="R009c06ea2ada4528" /><Relationship Type="http://schemas.openxmlformats.org/officeDocument/2006/relationships/hyperlink" Target="https://www.eduqas.co.uk/media/jj5ottgk/wjec-eduqas-gcse-9-1-religious-studies-a-guidance-for-teaching.pdf" TargetMode="External" Id="Rc5b80c7648384398" /><Relationship Type="http://schemas.openxmlformats.org/officeDocument/2006/relationships/hyperlink" Target="https://quaker.org.uk/faith/our-values" TargetMode="External" Id="Raffa3751d3b847cb" /><Relationship Type="http://schemas.openxmlformats.org/officeDocument/2006/relationships/hyperlink" Target="https://www.oikoumene.org/what-we-do/human-dignity-and-rights" TargetMode="External" Id="R73aab63ec32146ed" /><Relationship Type="http://schemas.openxmlformats.org/officeDocument/2006/relationships/notesSlide" Target="/ppt/notesSlides/notesSlide11.xml" Id="R6cf1f029bb1b4a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27d372a746f74152" /><Relationship Type="http://schemas.openxmlformats.org/officeDocument/2006/relationships/notesSlide" Target="/ppt/notesSlides/notesSlide2.xml" Id="R2112ebb2b6414c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44fa804663934331" /><Relationship Type="http://schemas.openxmlformats.org/officeDocument/2006/relationships/notesSlide" Target="/ppt/notesSlides/notesSlide3.xml" Id="R5cdb2242213049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49a80f4b3a8244f9" /><Relationship Type="http://schemas.openxmlformats.org/officeDocument/2006/relationships/notesSlide" Target="/ppt/notesSlides/notesSlide4.xml" Id="Rc63568b05cb246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0e4fce3d15054c68" /><Relationship Type="http://schemas.openxmlformats.org/officeDocument/2006/relationships/notesSlide" Target="/ppt/notesSlides/notesSlide5.xml" Id="Ra2a856bd4ee944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6f3ace1927c84215" /><Relationship Type="http://schemas.openxmlformats.org/officeDocument/2006/relationships/notesSlide" Target="/ppt/notesSlides/notesSlide6.xml" Id="R7e0e9844b6014e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2fdf5dfd09e44bf7" /><Relationship Type="http://schemas.openxmlformats.org/officeDocument/2006/relationships/notesSlide" Target="/ppt/notesSlides/notesSlide7.xml" Id="R9b2c28f192a3428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238bb2d39634f24" /><Relationship Type="http://schemas.openxmlformats.org/officeDocument/2006/relationships/notesSlide" Target="/ppt/notesSlides/notesSlide8.xml" Id="R33fb22a1c876436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6036e76a9b9742ec" /><Relationship Type="http://schemas.openxmlformats.org/officeDocument/2006/relationships/notesSlide" Target="/ppt/notesSlides/notesSlide9.xml" Id="Reab3ba5128ca4a8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195E6D36-27BB-47BD-9444-F14E5FA3E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B1AA70EC-9969-48CD-ABA1-986CE5593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Free Speech
and Censorship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Where Should Free Speech Stop?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HUMAN RIGHTS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8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8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 Dignity and Rights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8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09c06ea2ada4528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5b80c7648384398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ffa3751d3b847cb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World Council of Churches.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3aab63ec32146ed"/>
              </a:rPr>
              <a:t>Human Dignity and Rights</a:t>
            </a:r>
            <a:r>
              <a:t>. Live programme and document hub.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Free Speech
and Censorship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free speech and censorship.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censorship.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extremism and free speech.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Where Should Free Speech Stop?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8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Censorship, freedom of religious expression and religious extremism.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censorship: Suppressing or limiting access to material or speech judged offensive, obscene or threatening.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extremism: Believing in and supporting ideas far from what most people consider correct or reasonable.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Free Speech and Censorship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Free Speech and Censorship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censorship</a:t>
            </a:r>
            <a:r>
              <a:t> — Suppressing or limiting access to material or speech judged offensive, obscene or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extremism</a:t>
            </a:r>
            <a:r>
              <a:t> — Believing in and supporting ideas far from what most people consider correct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free speech</a:t>
            </a:r>
            <a:r>
              <a:t> — the freedom to express ideas and opinions within justified legal limits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censorship.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extremism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free speech.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Free Speech and Censorship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Free Speech and Censorship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8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Free speech: the freedom to express ideas and opinions within justified legal limits.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Harm: damage to a person's welfare, rights, body, relationships or interests.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free speech and censorship separates description, interpretation and evaluation.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should be connected to scripture, Church teaching or a named belief.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what the evidence cannot establish on its own.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the central idea.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two relevant claims.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each claim to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Address one disagreement.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Free Speech and Censorship analytic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Free Speech and Censorship analytical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8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Model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Censorship, freedom of religious expression and religious extremism.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explanation links a claim to its reason, source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conclusion remains qualified where traditions or viewpoints genuinely differ.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8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free speech and censorship.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censorship and extremism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free speech and censorship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free speech and censorship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2026-08-19T12:03:25.9660000Z</dcterms:created>
  <dcterms:modified xsi:type="dcterms:W3CDTF">2026-08-19T12:03:25.9660000Z</dcterms:modified>
</coreProperties>
</file>