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a9fe55a601d419c" /><Relationship Type="http://schemas.openxmlformats.org/officeDocument/2006/relationships/extended-properties" Target="/docProps/app.xml" Id="R3e45838b42d641fa" /><Relationship Type="http://schemas.openxmlformats.org/officeDocument/2006/relationships/officeDocument" Target="/ppt/presentation.xml" Id="R8a2cb7627c51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5a2f0f17a4231"/>
    <p:sldMasterId xmlns:r="http://schemas.openxmlformats.org/officeDocument/2006/relationships" id="2147483662" r:id="R29f0c7eb801945c8"/>
  </p:sldMasterIdLst>
  <p:notesMasterIdLst>
    <p:notesMasterId xmlns:r="http://schemas.openxmlformats.org/officeDocument/2006/relationships" r:id="Rd6fd7d7fe8af463a"/>
  </p:notesMasterIdLst>
  <p:sldIdLst>
    <p:sldId xmlns:r="http://schemas.openxmlformats.org/officeDocument/2006/relationships" id="256" r:id="Re6f132b38c6b4f27"/>
    <p:sldId xmlns:r="http://schemas.openxmlformats.org/officeDocument/2006/relationships" id="257" r:id="Re98fe499ae5441a1"/>
    <p:sldId xmlns:r="http://schemas.openxmlformats.org/officeDocument/2006/relationships" id="258" r:id="Re7c9f6c5aaa64bd0"/>
    <p:sldId xmlns:r="http://schemas.openxmlformats.org/officeDocument/2006/relationships" id="259" r:id="R3ea1be5c59b24df7"/>
    <p:sldId xmlns:r="http://schemas.openxmlformats.org/officeDocument/2006/relationships" id="260" r:id="Ra5414aab012746f3"/>
    <p:sldId xmlns:r="http://schemas.openxmlformats.org/officeDocument/2006/relationships" id="261" r:id="R50104493400b4aad"/>
    <p:sldId xmlns:r="http://schemas.openxmlformats.org/officeDocument/2006/relationships" id="262" r:id="R140c015ac95146bb"/>
    <p:sldId xmlns:r="http://schemas.openxmlformats.org/officeDocument/2006/relationships" id="263" r:id="R735e084459404370"/>
    <p:sldId xmlns:r="http://schemas.openxmlformats.org/officeDocument/2006/relationships" id="264" r:id="Rbcab76e8ad8346b9"/>
    <p:sldId xmlns:r="http://schemas.openxmlformats.org/officeDocument/2006/relationships" id="265" r:id="R44ec291299c543b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3684868c8164e03" /><Relationship Type="http://schemas.openxmlformats.org/officeDocument/2006/relationships/slideMaster" Target="/ppt/slideMasters/slideMaster1.xml" Id="R58b5a2f0f17a4231" /><Relationship Type="http://schemas.openxmlformats.org/officeDocument/2006/relationships/slideMaster" Target="/ppt/slideMasters/slideMaster2.xml" Id="R29f0c7eb801945c8" /><Relationship Type="http://schemas.openxmlformats.org/officeDocument/2006/relationships/notesMaster" Target="/ppt/notesMasters/notesMaster1.xml" Id="Rd6fd7d7fe8af463a" /><Relationship Type="http://schemas.openxmlformats.org/officeDocument/2006/relationships/presProps" Target="/ppt/presProps.xml" Id="Re3e9deb4debb4560" /><Relationship Type="http://schemas.openxmlformats.org/officeDocument/2006/relationships/viewProps" Target="/ppt/viewProps.xml" Id="R01467dd5a564411d" /><Relationship Type="http://schemas.openxmlformats.org/officeDocument/2006/relationships/tableStyles" Target="/ppt/tableStyles.xml" Id="Rda19e2b3fb874cb5" /><Relationship Type="http://schemas.openxmlformats.org/officeDocument/2006/relationships/slide" Target="/ppt/slides/slide1.xml" Id="Re6f132b38c6b4f27" /><Relationship Type="http://schemas.openxmlformats.org/officeDocument/2006/relationships/slide" Target="/ppt/slides/slide2.xml" Id="Re98fe499ae5441a1" /><Relationship Type="http://schemas.openxmlformats.org/officeDocument/2006/relationships/slide" Target="/ppt/slides/slide3.xml" Id="Re7c9f6c5aaa64bd0" /><Relationship Type="http://schemas.openxmlformats.org/officeDocument/2006/relationships/slide" Target="/ppt/slides/slide4.xml" Id="R3ea1be5c59b24df7" /><Relationship Type="http://schemas.openxmlformats.org/officeDocument/2006/relationships/slide" Target="/ppt/slides/slide5.xml" Id="Ra5414aab012746f3" /><Relationship Type="http://schemas.openxmlformats.org/officeDocument/2006/relationships/slide" Target="/ppt/slides/slide6.xml" Id="R50104493400b4aad" /><Relationship Type="http://schemas.openxmlformats.org/officeDocument/2006/relationships/slide" Target="/ppt/slides/slide7.xml" Id="R140c015ac95146bb" /><Relationship Type="http://schemas.openxmlformats.org/officeDocument/2006/relationships/slide" Target="/ppt/slides/slide8.xml" Id="R735e084459404370" /><Relationship Type="http://schemas.openxmlformats.org/officeDocument/2006/relationships/slide" Target="/ppt/slides/slide9.xml" Id="Rbcab76e8ad8346b9" /><Relationship Type="http://schemas.openxmlformats.org/officeDocument/2006/relationships/slide" Target="/ppt/slides/slide10.xml" Id="R44ec291299c543b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070dbe9d4ff47c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b21d865395a4725" /><Relationship Type="http://schemas.openxmlformats.org/officeDocument/2006/relationships/notesMaster" Target="/ppt/notesMasters/notesMaster1.xml" Id="R1549cd18417e4d2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1dda269f0bd4058" /><Relationship Type="http://schemas.openxmlformats.org/officeDocument/2006/relationships/notesMaster" Target="/ppt/notesMasters/notesMaster1.xml" Id="R65eb8327f12f4dc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dd295d53152417f" /><Relationship Type="http://schemas.openxmlformats.org/officeDocument/2006/relationships/notesMaster" Target="/ppt/notesMasters/notesMaster1.xml" Id="R5698ea042e0e464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9f5650cedd54bcd" /><Relationship Type="http://schemas.openxmlformats.org/officeDocument/2006/relationships/notesMaster" Target="/ppt/notesMasters/notesMaster1.xml" Id="R978b5a1df74c4a5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9f4176ef2c04d97" /><Relationship Type="http://schemas.openxmlformats.org/officeDocument/2006/relationships/notesMaster" Target="/ppt/notesMasters/notesMaster1.xml" Id="Raa38571fa90b482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2b710ac93db41f4" /><Relationship Type="http://schemas.openxmlformats.org/officeDocument/2006/relationships/notesMaster" Target="/ppt/notesMasters/notesMaster1.xml" Id="Re7112aec7f5e4a6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4de034e6f5642bc" /><Relationship Type="http://schemas.openxmlformats.org/officeDocument/2006/relationships/notesMaster" Target="/ppt/notesMasters/notesMaster1.xml" Id="R37b87e085b0f415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706bb62c254b77" /><Relationship Type="http://schemas.openxmlformats.org/officeDocument/2006/relationships/notesMaster" Target="/ppt/notesMasters/notesMaster1.xml" Id="Rd4172f0def6f41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1493979195c4d29" /><Relationship Type="http://schemas.openxmlformats.org/officeDocument/2006/relationships/notesMaster" Target="/ppt/notesMasters/notesMaster1.xml" Id="Rac2ab324d38f465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d2349b505cf411e" /><Relationship Type="http://schemas.openxmlformats.org/officeDocument/2006/relationships/notesMaster" Target="/ppt/notesMasters/notesMaster1.xml" Id="R28b31736d796416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b234cfc1e41f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f334b3029a47e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a37b0a6b646e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665213a6f4995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f94ffe51b461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7099fba782d4a4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c172143255c406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606dcd83a474b7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ec78fac828a44c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ca170381d423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928444e7b4fa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6db02c983481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d3c59e9f14b2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a42fe134f4e8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a7b6f4e67454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cfac2d1c24d6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983eba44240e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4bb54722ff948d5" /><Relationship Type="http://schemas.openxmlformats.org/officeDocument/2006/relationships/slideLayout" Target="/ppt/slideLayouts/slideLayout1.xml" Id="R288a5979065a44dc" /><Relationship Type="http://schemas.openxmlformats.org/officeDocument/2006/relationships/slideLayout" Target="/ppt/slideLayouts/slideLayout2.xml" Id="Rd90c5c9159d34180" /><Relationship Type="http://schemas.openxmlformats.org/officeDocument/2006/relationships/slideLayout" Target="/ppt/slideLayouts/slideLayout3.xml" Id="Rd25f16c58be34b97" /><Relationship Type="http://schemas.openxmlformats.org/officeDocument/2006/relationships/slideLayout" Target="/ppt/slideLayouts/slideLayout4.xml" Id="R5b2010e72b4e4f64" /><Relationship Type="http://schemas.openxmlformats.org/officeDocument/2006/relationships/slideLayout" Target="/ppt/slideLayouts/slideLayout5.xml" Id="R52d7f4fff1ef485d" /><Relationship Type="http://schemas.openxmlformats.org/officeDocument/2006/relationships/slideLayout" Target="/ppt/slideLayouts/slideLayout6.xml" Id="R5583b05964cd4e08" /><Relationship Type="http://schemas.openxmlformats.org/officeDocument/2006/relationships/slideLayout" Target="/ppt/slideLayouts/slideLayout7.xml" Id="R58d2b4be8151487f" /><Relationship Type="http://schemas.openxmlformats.org/officeDocument/2006/relationships/slideLayout" Target="/ppt/slideLayouts/slideLayout8.xml" Id="Rfab2195be6ba44e8" /><Relationship Type="http://schemas.openxmlformats.org/officeDocument/2006/relationships/slideLayout" Target="/ppt/slideLayouts/slideLayout9.xml" Id="Rcded6303e5244442" /><Relationship Type="http://schemas.openxmlformats.org/officeDocument/2006/relationships/slideLayout" Target="/ppt/slideLayouts/slideLayout10.xml" Id="R6c6a756ac36f400e" /><Relationship Type="http://schemas.openxmlformats.org/officeDocument/2006/relationships/slideLayout" Target="/ppt/slideLayouts/slideLayout11.xml" Id="R29b1b4508f8640eb" /><Relationship Type="http://schemas.openxmlformats.org/officeDocument/2006/relationships/slideLayout" Target="/ppt/slideLayouts/slideLayout12.xml" Id="R5af8db8185194371" /><Relationship Type="http://schemas.openxmlformats.org/officeDocument/2006/relationships/slideLayout" Target="/ppt/slideLayouts/slideLayout13.xml" Id="Rc8d4aa413e6f4a11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0df6e987c594465" /><Relationship Type="http://schemas.openxmlformats.org/officeDocument/2006/relationships/slideLayout" Target="/ppt/slideLayouts/slideLayout14.xml" Id="R477ac0fa3d194a21" /><Relationship Type="http://schemas.openxmlformats.org/officeDocument/2006/relationships/slideLayout" Target="/ppt/slideLayouts/slideLayout15.xml" Id="Rafd7ffa03b644da9" /><Relationship Type="http://schemas.openxmlformats.org/officeDocument/2006/relationships/slideLayout" Target="/ppt/slideLayouts/slideLayout16.xml" Id="R99f75d614b2b4e27" /><Relationship Type="http://schemas.openxmlformats.org/officeDocument/2006/relationships/slideLayout" Target="/ppt/slideLayouts/slideLayout17.xml" Id="R071decfdf1e246a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a5979065a44dc"/>
    <p:sldLayoutId xmlns:r="http://schemas.openxmlformats.org/officeDocument/2006/relationships" id="2147483650" r:id="Rd90c5c9159d34180"/>
    <p:sldLayoutId xmlns:r="http://schemas.openxmlformats.org/officeDocument/2006/relationships" id="2147483651" r:id="Rd25f16c58be34b97"/>
    <p:sldLayoutId xmlns:r="http://schemas.openxmlformats.org/officeDocument/2006/relationships" id="2147483652" r:id="R5b2010e72b4e4f64"/>
    <p:sldLayoutId xmlns:r="http://schemas.openxmlformats.org/officeDocument/2006/relationships" id="2147483653" r:id="R52d7f4fff1ef485d"/>
    <p:sldLayoutId xmlns:r="http://schemas.openxmlformats.org/officeDocument/2006/relationships" id="2147483654" r:id="R5583b05964cd4e08"/>
    <p:sldLayoutId xmlns:r="http://schemas.openxmlformats.org/officeDocument/2006/relationships" id="2147483655" r:id="R58d2b4be8151487f"/>
    <p:sldLayoutId xmlns:r="http://schemas.openxmlformats.org/officeDocument/2006/relationships" id="2147483656" r:id="Rfab2195be6ba44e8"/>
    <p:sldLayoutId xmlns:r="http://schemas.openxmlformats.org/officeDocument/2006/relationships" id="2147483657" r:id="Rcded6303e5244442"/>
    <p:sldLayoutId xmlns:r="http://schemas.openxmlformats.org/officeDocument/2006/relationships" id="2147483658" r:id="R6c6a756ac36f400e"/>
    <p:sldLayoutId xmlns:r="http://schemas.openxmlformats.org/officeDocument/2006/relationships" id="2147483659" r:id="R29b1b4508f8640eb"/>
    <p:sldLayoutId xmlns:r="http://schemas.openxmlformats.org/officeDocument/2006/relationships" id="2147483660" r:id="R5af8db8185194371"/>
    <p:sldLayoutId xmlns:r="http://schemas.openxmlformats.org/officeDocument/2006/relationships" id="2147483661" r:id="Rc8d4aa413e6f4a1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477ac0fa3d194a21"/>
    <p:sldLayoutId xmlns:r="http://schemas.openxmlformats.org/officeDocument/2006/relationships" id="2147483664" r:id="Rafd7ffa03b644da9"/>
    <p:sldLayoutId xmlns:r="http://schemas.openxmlformats.org/officeDocument/2006/relationships" id="2147483665" r:id="R99f75d614b2b4e27"/>
    <p:sldLayoutId xmlns:r="http://schemas.openxmlformats.org/officeDocument/2006/relationships" id="2147483666" r:id="R071decfdf1e246a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965380ef0422f" /><Relationship Type="http://schemas.openxmlformats.org/officeDocument/2006/relationships/notesSlide" Target="/ppt/notesSlides/notesSlide1.xml" Id="R47256c5c3a2f4dc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e7956b99d8e42fd" /><Relationship Type="http://schemas.openxmlformats.org/officeDocument/2006/relationships/hyperlink" Target="https://www.eduqas.co.uk/media/w42hvhgp/eduqas-gcse-rs-spec-full-from-2016-e-1109.pdf" TargetMode="External" Id="R47d281a175784c9f" /><Relationship Type="http://schemas.openxmlformats.org/officeDocument/2006/relationships/hyperlink" Target="https://www.eduqas.co.uk/media/jj5ottgk/wjec-eduqas-gcse-9-1-religious-studies-a-guidance-for-teaching.pdf" TargetMode="External" Id="R1e5cd00d71ce447b" /><Relationship Type="http://schemas.openxmlformats.org/officeDocument/2006/relationships/hyperlink" Target="https://quaker.org.uk/faith/our-values" TargetMode="External" Id="Re2dcd056727943d2" /><Relationship Type="http://schemas.openxmlformats.org/officeDocument/2006/relationships/hyperlink" Target="https://www.oikoumene.org/what-we-do/human-dignity-and-rights" TargetMode="External" Id="R5ccb91d54a3e4716" /><Relationship Type="http://schemas.openxmlformats.org/officeDocument/2006/relationships/notesSlide" Target="/ppt/notesSlides/notesSlide10.xml" Id="R3dd90ae6e243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a4458a11baf4025" /><Relationship Type="http://schemas.openxmlformats.org/officeDocument/2006/relationships/notesSlide" Target="/ppt/notesSlides/notesSlide2.xml" Id="R0afff02e489945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915449eb24c4306" /><Relationship Type="http://schemas.openxmlformats.org/officeDocument/2006/relationships/notesSlide" Target="/ppt/notesSlides/notesSlide3.xml" Id="R8b9ebd0354c2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ef7158d446845df" /><Relationship Type="http://schemas.openxmlformats.org/officeDocument/2006/relationships/notesSlide" Target="/ppt/notesSlides/notesSlide4.xml" Id="Rcb53d382f217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4d794ed2af04d7e" /><Relationship Type="http://schemas.openxmlformats.org/officeDocument/2006/relationships/notesSlide" Target="/ppt/notesSlides/notesSlide5.xml" Id="R62424dc4636e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738c2e9e3094c45" /><Relationship Type="http://schemas.openxmlformats.org/officeDocument/2006/relationships/notesSlide" Target="/ppt/notesSlides/notesSlide6.xml" Id="Rd0591cbd3086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4555308207343c4" /><Relationship Type="http://schemas.openxmlformats.org/officeDocument/2006/relationships/notesSlide" Target="/ppt/notesSlides/notesSlide7.xml" Id="R3d804fe0b163432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cf83f41fabc4b02" /><Relationship Type="http://schemas.openxmlformats.org/officeDocument/2006/relationships/notesSlide" Target="/ppt/notesSlides/notesSlide8.xml" Id="Re4b973e91d5c4a8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de470c9505e4623" /><Relationship Type="http://schemas.openxmlformats.org/officeDocument/2006/relationships/notesSlide" Target="/ppt/notesSlides/notesSlide9.xml" Id="Rec215325e0da44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85C70DC-6FCC-4085-827C-2AE694DB7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DD21534-5FCC-40EF-B332-B9F93FC0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Conscience and
Civil Disobedience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When Should Conscience Resist Law?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7d281a175784c9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e5cd00d71ce447b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2dcd056727943d2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cb91d54a3e4716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Conscience and
Civil Disobedience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conscience and civil disobedience.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personal conviction.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conscience and civil disobedience.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When Should Conscience Resist Law?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personal conviction</a:t>
            </a:r>
            <a:r>
              <a:t> — Something a person strongly feels or believes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conscience</a:t>
            </a:r>
            <a:r>
              <a:t> — a person's inner judgement about what is morally right or wrong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civil disobedience</a:t>
            </a:r>
            <a:r>
              <a:t> — public, conscientious and non-violent lawbreaking intended to challenge injustice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personal conviction.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conscience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civil disobedience.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onscience and Civil Disobedie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Conscience and Civil Disobedience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Study one conflict between personal conviction and a country's law.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personal conviction: Something a person strongly feels or believes.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Conscience: a person's inner judgement about what is morally right or wrong.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Conscience and Civil Disobedi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Conscience and Civil Disobedience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personal conviction and conscience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onscience and Civil Disobedience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Conscience and Civil Disobedience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conscience and civil disobedience.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personal conviction and conscience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onscience and civil disobedie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conscience and civil disobedience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2026-08-19T12:03:24.7910000Z</dcterms:created>
  <dcterms:modified xsi:type="dcterms:W3CDTF">2026-08-19T12:03:24.7910000Z</dcterms:modified>
</coreProperties>
</file>