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ef64bce2fbf4446" /><Relationship Type="http://schemas.openxmlformats.org/officeDocument/2006/relationships/extended-properties" Target="/docProps/app.xml" Id="R2992155509eb4ec1" /><Relationship Type="http://schemas.openxmlformats.org/officeDocument/2006/relationships/officeDocument" Target="/ppt/presentation.xml" Id="R596bacbf6c9242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3ce06bbcd54e98"/>
    <p:sldMasterId xmlns:r="http://schemas.openxmlformats.org/officeDocument/2006/relationships" id="2147483662" r:id="R38e23e5c7e824dfa"/>
  </p:sldMasterIdLst>
  <p:notesMasterIdLst>
    <p:notesMasterId xmlns:r="http://schemas.openxmlformats.org/officeDocument/2006/relationships" r:id="Rba222c2bd81d4fc9"/>
  </p:notesMasterIdLst>
  <p:sldIdLst>
    <p:sldId xmlns:r="http://schemas.openxmlformats.org/officeDocument/2006/relationships" id="256" r:id="Rf22f608f8f4d48d1"/>
    <p:sldId xmlns:r="http://schemas.openxmlformats.org/officeDocument/2006/relationships" id="257" r:id="R5bf3aef7f043410e"/>
    <p:sldId xmlns:r="http://schemas.openxmlformats.org/officeDocument/2006/relationships" id="258" r:id="Rc7eb3f534d524675"/>
    <p:sldId xmlns:r="http://schemas.openxmlformats.org/officeDocument/2006/relationships" id="259" r:id="Rae45a1e146644d7e"/>
    <p:sldId xmlns:r="http://schemas.openxmlformats.org/officeDocument/2006/relationships" id="260" r:id="R5c2f3b3d5938418f"/>
    <p:sldId xmlns:r="http://schemas.openxmlformats.org/officeDocument/2006/relationships" id="261" r:id="Rc23a6126d07a4575"/>
    <p:sldId xmlns:r="http://schemas.openxmlformats.org/officeDocument/2006/relationships" id="262" r:id="Rc8423440f3204e6d"/>
    <p:sldId xmlns:r="http://schemas.openxmlformats.org/officeDocument/2006/relationships" id="263" r:id="R7d7002a2e67e4e1c"/>
    <p:sldId xmlns:r="http://schemas.openxmlformats.org/officeDocument/2006/relationships" id="264" r:id="Rf03e53129ea34c00"/>
    <p:sldId xmlns:r="http://schemas.openxmlformats.org/officeDocument/2006/relationships" id="265" r:id="Re28a70892b96468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08fa5ac370f4c02" /><Relationship Type="http://schemas.openxmlformats.org/officeDocument/2006/relationships/slideMaster" Target="/ppt/slideMasters/slideMaster1.xml" Id="R113ce06bbcd54e98" /><Relationship Type="http://schemas.openxmlformats.org/officeDocument/2006/relationships/slideMaster" Target="/ppt/slideMasters/slideMaster2.xml" Id="R38e23e5c7e824dfa" /><Relationship Type="http://schemas.openxmlformats.org/officeDocument/2006/relationships/notesMaster" Target="/ppt/notesMasters/notesMaster1.xml" Id="Rba222c2bd81d4fc9" /><Relationship Type="http://schemas.openxmlformats.org/officeDocument/2006/relationships/presProps" Target="/ppt/presProps.xml" Id="Rb25ad25ec6674056" /><Relationship Type="http://schemas.openxmlformats.org/officeDocument/2006/relationships/viewProps" Target="/ppt/viewProps.xml" Id="Re5e5a584cfef46e4" /><Relationship Type="http://schemas.openxmlformats.org/officeDocument/2006/relationships/tableStyles" Target="/ppt/tableStyles.xml" Id="R6867f08cf4424d73" /><Relationship Type="http://schemas.openxmlformats.org/officeDocument/2006/relationships/slide" Target="/ppt/slides/slide1.xml" Id="Rf22f608f8f4d48d1" /><Relationship Type="http://schemas.openxmlformats.org/officeDocument/2006/relationships/slide" Target="/ppt/slides/slide2.xml" Id="R5bf3aef7f043410e" /><Relationship Type="http://schemas.openxmlformats.org/officeDocument/2006/relationships/slide" Target="/ppt/slides/slide3.xml" Id="Rc7eb3f534d524675" /><Relationship Type="http://schemas.openxmlformats.org/officeDocument/2006/relationships/slide" Target="/ppt/slides/slide4.xml" Id="Rae45a1e146644d7e" /><Relationship Type="http://schemas.openxmlformats.org/officeDocument/2006/relationships/slide" Target="/ppt/slides/slide5.xml" Id="R5c2f3b3d5938418f" /><Relationship Type="http://schemas.openxmlformats.org/officeDocument/2006/relationships/slide" Target="/ppt/slides/slide6.xml" Id="Rc23a6126d07a4575" /><Relationship Type="http://schemas.openxmlformats.org/officeDocument/2006/relationships/slide" Target="/ppt/slides/slide7.xml" Id="Rc8423440f3204e6d" /><Relationship Type="http://schemas.openxmlformats.org/officeDocument/2006/relationships/slide" Target="/ppt/slides/slide8.xml" Id="R7d7002a2e67e4e1c" /><Relationship Type="http://schemas.openxmlformats.org/officeDocument/2006/relationships/slide" Target="/ppt/slides/slide9.xml" Id="Rf03e53129ea34c00" /><Relationship Type="http://schemas.openxmlformats.org/officeDocument/2006/relationships/slide" Target="/ppt/slides/slide10.xml" Id="Re28a70892b96468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ba12e778d94244c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7da74f611c54de1" /><Relationship Type="http://schemas.openxmlformats.org/officeDocument/2006/relationships/notesMaster" Target="/ppt/notesMasters/notesMaster1.xml" Id="R97233cf8ba1b441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59f3380eb9d4d2e" /><Relationship Type="http://schemas.openxmlformats.org/officeDocument/2006/relationships/notesMaster" Target="/ppt/notesMasters/notesMaster1.xml" Id="Rce82e59fa9234c9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bad50d816e94eae" /><Relationship Type="http://schemas.openxmlformats.org/officeDocument/2006/relationships/notesMaster" Target="/ppt/notesMasters/notesMaster1.xml" Id="Rdce3c8988031401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c99fc8316754728" /><Relationship Type="http://schemas.openxmlformats.org/officeDocument/2006/relationships/notesMaster" Target="/ppt/notesMasters/notesMaster1.xml" Id="Rc43cb35c42a649f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4bbfda16cee49ba" /><Relationship Type="http://schemas.openxmlformats.org/officeDocument/2006/relationships/notesMaster" Target="/ppt/notesMasters/notesMaster1.xml" Id="Re130c2565aa5420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0c2058e813d40aa" /><Relationship Type="http://schemas.openxmlformats.org/officeDocument/2006/relationships/notesMaster" Target="/ppt/notesMasters/notesMaster1.xml" Id="Rbfcb4075261848e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7e9f8ea5d7e4635" /><Relationship Type="http://schemas.openxmlformats.org/officeDocument/2006/relationships/notesMaster" Target="/ppt/notesMasters/notesMaster1.xml" Id="Rde2d999127f5477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b923d23936d4217" /><Relationship Type="http://schemas.openxmlformats.org/officeDocument/2006/relationships/notesMaster" Target="/ppt/notesMasters/notesMaster1.xml" Id="R90ab5b91a22941a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73c757eb8864ed4" /><Relationship Type="http://schemas.openxmlformats.org/officeDocument/2006/relationships/notesMaster" Target="/ppt/notesMasters/notesMaster1.xml" Id="R07eba1f93bf7468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fbfb3d377d74795" /><Relationship Type="http://schemas.openxmlformats.org/officeDocument/2006/relationships/notesMaster" Target="/ppt/notesMasters/notesMaster1.xml" Id="R38cab4ab12d8427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9f694bdf640d9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3646e80e140e2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1f9925f5b4762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535600e4b4ec0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b919ac5554560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354c3fa15854428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2ffe19a0ceb4acf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ab6387a5b0449be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058d0d142584c32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b6894e6874fe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50d4901274990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8528da46f48f7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0e81705e84083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6828c218849ce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f5e17ddb340c0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e39fc043844b6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f6261ce8c4ce1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701a5b15d06446a" /><Relationship Type="http://schemas.openxmlformats.org/officeDocument/2006/relationships/slideLayout" Target="/ppt/slideLayouts/slideLayout1.xml" Id="Red2d23eabd064fba" /><Relationship Type="http://schemas.openxmlformats.org/officeDocument/2006/relationships/slideLayout" Target="/ppt/slideLayouts/slideLayout2.xml" Id="R6da823c3d779417a" /><Relationship Type="http://schemas.openxmlformats.org/officeDocument/2006/relationships/slideLayout" Target="/ppt/slideLayouts/slideLayout3.xml" Id="R7ffd55855ec24aeb" /><Relationship Type="http://schemas.openxmlformats.org/officeDocument/2006/relationships/slideLayout" Target="/ppt/slideLayouts/slideLayout4.xml" Id="R45eadc3d5d7c4fe9" /><Relationship Type="http://schemas.openxmlformats.org/officeDocument/2006/relationships/slideLayout" Target="/ppt/slideLayouts/slideLayout5.xml" Id="R8d92a5c61bce49f3" /><Relationship Type="http://schemas.openxmlformats.org/officeDocument/2006/relationships/slideLayout" Target="/ppt/slideLayouts/slideLayout6.xml" Id="R83c075a85174467c" /><Relationship Type="http://schemas.openxmlformats.org/officeDocument/2006/relationships/slideLayout" Target="/ppt/slideLayouts/slideLayout7.xml" Id="R869d2d55794d42b8" /><Relationship Type="http://schemas.openxmlformats.org/officeDocument/2006/relationships/slideLayout" Target="/ppt/slideLayouts/slideLayout8.xml" Id="R033e4d65d93f4a3f" /><Relationship Type="http://schemas.openxmlformats.org/officeDocument/2006/relationships/slideLayout" Target="/ppt/slideLayouts/slideLayout9.xml" Id="R7f70060a632d4f8c" /><Relationship Type="http://schemas.openxmlformats.org/officeDocument/2006/relationships/slideLayout" Target="/ppt/slideLayouts/slideLayout10.xml" Id="Re7a9f43c81f74431" /><Relationship Type="http://schemas.openxmlformats.org/officeDocument/2006/relationships/slideLayout" Target="/ppt/slideLayouts/slideLayout11.xml" Id="Rdcba446c203c41bd" /><Relationship Type="http://schemas.openxmlformats.org/officeDocument/2006/relationships/slideLayout" Target="/ppt/slideLayouts/slideLayout12.xml" Id="R106a90c754134e85" /><Relationship Type="http://schemas.openxmlformats.org/officeDocument/2006/relationships/slideLayout" Target="/ppt/slideLayouts/slideLayout13.xml" Id="Recd15937a2184a73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3477a4f4e75a45fb" /><Relationship Type="http://schemas.openxmlformats.org/officeDocument/2006/relationships/slideLayout" Target="/ppt/slideLayouts/slideLayout14.xml" Id="Rd4c5ab053fae4f40" /><Relationship Type="http://schemas.openxmlformats.org/officeDocument/2006/relationships/slideLayout" Target="/ppt/slideLayouts/slideLayout15.xml" Id="Rd1054456dbcf490f" /><Relationship Type="http://schemas.openxmlformats.org/officeDocument/2006/relationships/slideLayout" Target="/ppt/slideLayouts/slideLayout16.xml" Id="R4b5ef1265ad54ac3" /><Relationship Type="http://schemas.openxmlformats.org/officeDocument/2006/relationships/slideLayout" Target="/ppt/slideLayouts/slideLayout17.xml" Id="R05b8bf2ca86547c4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2d23eabd064fba"/>
    <p:sldLayoutId xmlns:r="http://schemas.openxmlformats.org/officeDocument/2006/relationships" id="2147483650" r:id="R6da823c3d779417a"/>
    <p:sldLayoutId xmlns:r="http://schemas.openxmlformats.org/officeDocument/2006/relationships" id="2147483651" r:id="R7ffd55855ec24aeb"/>
    <p:sldLayoutId xmlns:r="http://schemas.openxmlformats.org/officeDocument/2006/relationships" id="2147483652" r:id="R45eadc3d5d7c4fe9"/>
    <p:sldLayoutId xmlns:r="http://schemas.openxmlformats.org/officeDocument/2006/relationships" id="2147483653" r:id="R8d92a5c61bce49f3"/>
    <p:sldLayoutId xmlns:r="http://schemas.openxmlformats.org/officeDocument/2006/relationships" id="2147483654" r:id="R83c075a85174467c"/>
    <p:sldLayoutId xmlns:r="http://schemas.openxmlformats.org/officeDocument/2006/relationships" id="2147483655" r:id="R869d2d55794d42b8"/>
    <p:sldLayoutId xmlns:r="http://schemas.openxmlformats.org/officeDocument/2006/relationships" id="2147483656" r:id="R033e4d65d93f4a3f"/>
    <p:sldLayoutId xmlns:r="http://schemas.openxmlformats.org/officeDocument/2006/relationships" id="2147483657" r:id="R7f70060a632d4f8c"/>
    <p:sldLayoutId xmlns:r="http://schemas.openxmlformats.org/officeDocument/2006/relationships" id="2147483658" r:id="Re7a9f43c81f74431"/>
    <p:sldLayoutId xmlns:r="http://schemas.openxmlformats.org/officeDocument/2006/relationships" id="2147483659" r:id="Rdcba446c203c41bd"/>
    <p:sldLayoutId xmlns:r="http://schemas.openxmlformats.org/officeDocument/2006/relationships" id="2147483660" r:id="R106a90c754134e85"/>
    <p:sldLayoutId xmlns:r="http://schemas.openxmlformats.org/officeDocument/2006/relationships" id="2147483661" r:id="Recd15937a2184a7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d4c5ab053fae4f40"/>
    <p:sldLayoutId xmlns:r="http://schemas.openxmlformats.org/officeDocument/2006/relationships" id="2147483664" r:id="Rd1054456dbcf490f"/>
    <p:sldLayoutId xmlns:r="http://schemas.openxmlformats.org/officeDocument/2006/relationships" id="2147483665" r:id="R4b5ef1265ad54ac3"/>
    <p:sldLayoutId xmlns:r="http://schemas.openxmlformats.org/officeDocument/2006/relationships" id="2147483666" r:id="R05b8bf2ca86547c4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4605ef8724c8a" /><Relationship Type="http://schemas.openxmlformats.org/officeDocument/2006/relationships/notesSlide" Target="/ppt/notesSlides/notesSlide1.xml" Id="Rf5e501aad7754f4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ccb22c8342bb43ba" /><Relationship Type="http://schemas.openxmlformats.org/officeDocument/2006/relationships/hyperlink" Target="https://www.eduqas.co.uk/media/w42hvhgp/eduqas-gcse-rs-spec-full-from-2016-e-1109.pdf" TargetMode="External" Id="Rd6aeddda4a5143d8" /><Relationship Type="http://schemas.openxmlformats.org/officeDocument/2006/relationships/hyperlink" Target="https://www.eduqas.co.uk/media/jj5ottgk/wjec-eduqas-gcse-9-1-religious-studies-a-guidance-for-teaching.pdf" TargetMode="External" Id="R1bb2d57079174db2" /><Relationship Type="http://schemas.openxmlformats.org/officeDocument/2006/relationships/hyperlink" Target="https://quaker.org.uk/faith/our-values" TargetMode="External" Id="Rb0c8be75ea1940da" /><Relationship Type="http://schemas.openxmlformats.org/officeDocument/2006/relationships/hyperlink" Target="https://www.oikoumene.org/what-we-do/human-dignity-and-rights" TargetMode="External" Id="Rbc1745eedb5642ea" /><Relationship Type="http://schemas.openxmlformats.org/officeDocument/2006/relationships/notesSlide" Target="/ppt/notesSlides/notesSlide10.xml" Id="R6a74361ddec6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97f1bc86fa6e48a0" /><Relationship Type="http://schemas.openxmlformats.org/officeDocument/2006/relationships/notesSlide" Target="/ppt/notesSlides/notesSlide2.xml" Id="R9b351a925fd7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7a924a8de92944a2" /><Relationship Type="http://schemas.openxmlformats.org/officeDocument/2006/relationships/notesSlide" Target="/ppt/notesSlides/notesSlide3.xml" Id="R7b3f336dea65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69c13cfa2c8845e0" /><Relationship Type="http://schemas.openxmlformats.org/officeDocument/2006/relationships/notesSlide" Target="/ppt/notesSlides/notesSlide4.xml" Id="Rb3b5985fdc2c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8888f279cd84ac8" /><Relationship Type="http://schemas.openxmlformats.org/officeDocument/2006/relationships/notesSlide" Target="/ppt/notesSlides/notesSlide5.xml" Id="R2e7476cb689f40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efe203712a884862" /><Relationship Type="http://schemas.openxmlformats.org/officeDocument/2006/relationships/notesSlide" Target="/ppt/notesSlides/notesSlide6.xml" Id="Rec7e6042400843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97093aecabe49c2" /><Relationship Type="http://schemas.openxmlformats.org/officeDocument/2006/relationships/notesSlide" Target="/ppt/notesSlides/notesSlide7.xml" Id="R79e7a33c100a41f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d1a938c1026a490b" /><Relationship Type="http://schemas.openxmlformats.org/officeDocument/2006/relationships/notesSlide" Target="/ppt/notesSlides/notesSlide8.xml" Id="R5482de2b1f734bc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f5f1c0607b547cc" /><Relationship Type="http://schemas.openxmlformats.org/officeDocument/2006/relationships/notesSlide" Target="/ppt/notesSlides/notesSlide9.xml" Id="Ra48a6852eb9e473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32C85B51-EB9E-4990-8330-4AC873A54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87DDFE34-798A-4A8E-BA02-FEC9514AB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Religious Action
for Rights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Do Beliefs Become Action?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6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6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6aeddda4a5143d8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bb2d57079174db2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0c8be75ea1940da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World Council of Churches.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c1745eedb5642ea"/>
              </a:rPr>
              <a:t>Human Dignity and Rights</a:t>
            </a:r>
            <a:r>
              <a:t>. Live programme and document hub.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Religious Action
for Rights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religious action for rights.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activism.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agape and compassion.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Do Beliefs Become Action?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6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action for human rights and equality through agape.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action for human rights and equality through dhamma or dharma and Right Action.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Activism: deliberate action intended to bring about social or political change.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Religious Action for Right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Religious Action for Rights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Religious Action for Rights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Religious Action for Rights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activism</a:t>
            </a:r>
            <a:r>
              <a:t> — deliberate action intended to bring about social or political change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agape</a:t>
            </a:r>
            <a:r>
              <a:t> — self-giving Christian love modelled on God's love for humanity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compassion</a:t>
            </a:r>
            <a:r>
              <a:t> — recognition of suffering joined to a desire to relieve it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activism.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agape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compassion.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Religious Action for Rights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Religious Action for Rights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religious action for rights.’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activism and agape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religious action for right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religious action for rights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Dignity and Rights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2026-08-19T12:03:19.2720000Z</dcterms:created>
  <dcterms:modified xsi:type="dcterms:W3CDTF">2026-08-19T12:03:19.2720000Z</dcterms:modified>
</coreProperties>
</file>