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6f9c02630d04e8a" /><Relationship Type="http://schemas.openxmlformats.org/officeDocument/2006/relationships/extended-properties" Target="/docProps/app.xml" Id="R2ec773d402814a86" /><Relationship Type="http://schemas.openxmlformats.org/officeDocument/2006/relationships/officeDocument" Target="/ppt/presentation.xml" Id="R7e911bb8ab1e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3891119334f40"/>
    <p:sldMasterId xmlns:r="http://schemas.openxmlformats.org/officeDocument/2006/relationships" id="2147483662" r:id="R7869cce5a7d348ef"/>
  </p:sldMasterIdLst>
  <p:notesMasterIdLst>
    <p:notesMasterId xmlns:r="http://schemas.openxmlformats.org/officeDocument/2006/relationships" r:id="R358dd17f34234743"/>
  </p:notesMasterIdLst>
  <p:sldIdLst>
    <p:sldId xmlns:r="http://schemas.openxmlformats.org/officeDocument/2006/relationships" id="256" r:id="R4cbfa307ff3f473c"/>
    <p:sldId xmlns:r="http://schemas.openxmlformats.org/officeDocument/2006/relationships" id="257" r:id="R6654834ed8924218"/>
    <p:sldId xmlns:r="http://schemas.openxmlformats.org/officeDocument/2006/relationships" id="258" r:id="Rca34721c44ec4e6a"/>
    <p:sldId xmlns:r="http://schemas.openxmlformats.org/officeDocument/2006/relationships" id="259" r:id="R4b4b6c8217a44241"/>
    <p:sldId xmlns:r="http://schemas.openxmlformats.org/officeDocument/2006/relationships" id="260" r:id="R42df7c27c0e2437e"/>
    <p:sldId xmlns:r="http://schemas.openxmlformats.org/officeDocument/2006/relationships" id="261" r:id="Rbe6628a714d94da0"/>
    <p:sldId xmlns:r="http://schemas.openxmlformats.org/officeDocument/2006/relationships" id="262" r:id="Rcfef8f1954d04518"/>
    <p:sldId xmlns:r="http://schemas.openxmlformats.org/officeDocument/2006/relationships" id="263" r:id="R1c1e46b76c9a4ae4"/>
    <p:sldId xmlns:r="http://schemas.openxmlformats.org/officeDocument/2006/relationships" id="264" r:id="R520ff2b0b2db4f26"/>
    <p:sldId xmlns:r="http://schemas.openxmlformats.org/officeDocument/2006/relationships" id="265" r:id="R5846ae200af14a46"/>
    <p:sldId xmlns:r="http://schemas.openxmlformats.org/officeDocument/2006/relationships" id="266" r:id="R9362c703be85497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6382b1f133041af" /><Relationship Type="http://schemas.openxmlformats.org/officeDocument/2006/relationships/slideMaster" Target="/ppt/slideMasters/slideMaster1.xml" Id="R7553891119334f40" /><Relationship Type="http://schemas.openxmlformats.org/officeDocument/2006/relationships/slideMaster" Target="/ppt/slideMasters/slideMaster2.xml" Id="R7869cce5a7d348ef" /><Relationship Type="http://schemas.openxmlformats.org/officeDocument/2006/relationships/notesMaster" Target="/ppt/notesMasters/notesMaster1.xml" Id="R358dd17f34234743" /><Relationship Type="http://schemas.openxmlformats.org/officeDocument/2006/relationships/presProps" Target="/ppt/presProps.xml" Id="R51c4123b29cc4e19" /><Relationship Type="http://schemas.openxmlformats.org/officeDocument/2006/relationships/viewProps" Target="/ppt/viewProps.xml" Id="R64d9325f3bfc431f" /><Relationship Type="http://schemas.openxmlformats.org/officeDocument/2006/relationships/tableStyles" Target="/ppt/tableStyles.xml" Id="R5ee8989affbd4fa4" /><Relationship Type="http://schemas.openxmlformats.org/officeDocument/2006/relationships/slide" Target="/ppt/slides/slide1.xml" Id="R4cbfa307ff3f473c" /><Relationship Type="http://schemas.openxmlformats.org/officeDocument/2006/relationships/slide" Target="/ppt/slides/slide2.xml" Id="R6654834ed8924218" /><Relationship Type="http://schemas.openxmlformats.org/officeDocument/2006/relationships/slide" Target="/ppt/slides/slide3.xml" Id="Rca34721c44ec4e6a" /><Relationship Type="http://schemas.openxmlformats.org/officeDocument/2006/relationships/slide" Target="/ppt/slides/slide4.xml" Id="R4b4b6c8217a44241" /><Relationship Type="http://schemas.openxmlformats.org/officeDocument/2006/relationships/slide" Target="/ppt/slides/slide5.xml" Id="R42df7c27c0e2437e" /><Relationship Type="http://schemas.openxmlformats.org/officeDocument/2006/relationships/slide" Target="/ppt/slides/slide6.xml" Id="Rbe6628a714d94da0" /><Relationship Type="http://schemas.openxmlformats.org/officeDocument/2006/relationships/slide" Target="/ppt/slides/slide7.xml" Id="Rcfef8f1954d04518" /><Relationship Type="http://schemas.openxmlformats.org/officeDocument/2006/relationships/slide" Target="/ppt/slides/slide8.xml" Id="R1c1e46b76c9a4ae4" /><Relationship Type="http://schemas.openxmlformats.org/officeDocument/2006/relationships/slide" Target="/ppt/slides/slide9.xml" Id="R520ff2b0b2db4f26" /><Relationship Type="http://schemas.openxmlformats.org/officeDocument/2006/relationships/slide" Target="/ppt/slides/slide10.xml" Id="R5846ae200af14a46" /><Relationship Type="http://schemas.openxmlformats.org/officeDocument/2006/relationships/slide" Target="/ppt/slides/slide11.xml" Id="R9362c703be8549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8aabee59c1440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6cbca20903149ee" /><Relationship Type="http://schemas.openxmlformats.org/officeDocument/2006/relationships/notesMaster" Target="/ppt/notesMasters/notesMaster1.xml" Id="Rb92b5a111c5d491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aef1882c9e54e59" /><Relationship Type="http://schemas.openxmlformats.org/officeDocument/2006/relationships/notesMaster" Target="/ppt/notesMasters/notesMaster1.xml" Id="R5eacf3bffabe4ba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f572fb816644da7" /><Relationship Type="http://schemas.openxmlformats.org/officeDocument/2006/relationships/notesMaster" Target="/ppt/notesMasters/notesMaster1.xml" Id="R6310b14630ad4f7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58f174921194ebb" /><Relationship Type="http://schemas.openxmlformats.org/officeDocument/2006/relationships/notesMaster" Target="/ppt/notesMasters/notesMaster1.xml" Id="R0f0f5fb2b62a42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a5877974ed14f4c" /><Relationship Type="http://schemas.openxmlformats.org/officeDocument/2006/relationships/notesMaster" Target="/ppt/notesMasters/notesMaster1.xml" Id="Re75bddd18f944c7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e662ea251024b07" /><Relationship Type="http://schemas.openxmlformats.org/officeDocument/2006/relationships/notesMaster" Target="/ppt/notesMasters/notesMaster1.xml" Id="Rfe8e0434d41747c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72a576c77a54260" /><Relationship Type="http://schemas.openxmlformats.org/officeDocument/2006/relationships/notesMaster" Target="/ppt/notesMasters/notesMaster1.xml" Id="R6b434cd71b31450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94915193bed45b8" /><Relationship Type="http://schemas.openxmlformats.org/officeDocument/2006/relationships/notesMaster" Target="/ppt/notesMasters/notesMaster1.xml" Id="R4eebe462c710471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6eb4b59f1343c0" /><Relationship Type="http://schemas.openxmlformats.org/officeDocument/2006/relationships/notesMaster" Target="/ppt/notesMasters/notesMaster1.xml" Id="R51510ec81cf242c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7253ca58bb64e84" /><Relationship Type="http://schemas.openxmlformats.org/officeDocument/2006/relationships/notesMaster" Target="/ppt/notesMasters/notesMaster1.xml" Id="R540b566016994f8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8f4a50440994879" /><Relationship Type="http://schemas.openxmlformats.org/officeDocument/2006/relationships/notesMaster" Target="/ppt/notesMasters/notesMaster1.xml" Id="Rb89710f9aa014d6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f5b0b61e147b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e63517e6643d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628cef66449c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e7427b7dc420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80245fd474c8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9e8f709108244c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2d53d96ed1a498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4ac456a7baf4eb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b0a52f64cb74de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0a2dd0e9146c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d1c8d5395404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d21b7636945d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567c7991040b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7ca63297249a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ed9bbb376428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5f5b3d6904ac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3e4c2f661459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2052bc0a0594b1a" /><Relationship Type="http://schemas.openxmlformats.org/officeDocument/2006/relationships/slideLayout" Target="/ppt/slideLayouts/slideLayout1.xml" Id="Rf3fd50ce056f4cd7" /><Relationship Type="http://schemas.openxmlformats.org/officeDocument/2006/relationships/slideLayout" Target="/ppt/slideLayouts/slideLayout2.xml" Id="Rd719fdcc704449e5" /><Relationship Type="http://schemas.openxmlformats.org/officeDocument/2006/relationships/slideLayout" Target="/ppt/slideLayouts/slideLayout3.xml" Id="Re01cc3782669433c" /><Relationship Type="http://schemas.openxmlformats.org/officeDocument/2006/relationships/slideLayout" Target="/ppt/slideLayouts/slideLayout4.xml" Id="R07ddaa8742d14d27" /><Relationship Type="http://schemas.openxmlformats.org/officeDocument/2006/relationships/slideLayout" Target="/ppt/slideLayouts/slideLayout5.xml" Id="R6d327ee445c14041" /><Relationship Type="http://schemas.openxmlformats.org/officeDocument/2006/relationships/slideLayout" Target="/ppt/slideLayouts/slideLayout6.xml" Id="R3649cad088584ae7" /><Relationship Type="http://schemas.openxmlformats.org/officeDocument/2006/relationships/slideLayout" Target="/ppt/slideLayouts/slideLayout7.xml" Id="R3a44300078974e29" /><Relationship Type="http://schemas.openxmlformats.org/officeDocument/2006/relationships/slideLayout" Target="/ppt/slideLayouts/slideLayout8.xml" Id="Rb945c80eb8ce42c6" /><Relationship Type="http://schemas.openxmlformats.org/officeDocument/2006/relationships/slideLayout" Target="/ppt/slideLayouts/slideLayout9.xml" Id="Rf6ca78b475744c5e" /><Relationship Type="http://schemas.openxmlformats.org/officeDocument/2006/relationships/slideLayout" Target="/ppt/slideLayouts/slideLayout10.xml" Id="R7027919e8c644359" /><Relationship Type="http://schemas.openxmlformats.org/officeDocument/2006/relationships/slideLayout" Target="/ppt/slideLayouts/slideLayout11.xml" Id="R0237c32a8bd44578" /><Relationship Type="http://schemas.openxmlformats.org/officeDocument/2006/relationships/slideLayout" Target="/ppt/slideLayouts/slideLayout12.xml" Id="Rd881e1177cec4081" /><Relationship Type="http://schemas.openxmlformats.org/officeDocument/2006/relationships/slideLayout" Target="/ppt/slideLayouts/slideLayout13.xml" Id="R3b698228eb6d4354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7dc5a74e1d1432e" /><Relationship Type="http://schemas.openxmlformats.org/officeDocument/2006/relationships/slideLayout" Target="/ppt/slideLayouts/slideLayout14.xml" Id="R69b4f36e06564c0f" /><Relationship Type="http://schemas.openxmlformats.org/officeDocument/2006/relationships/slideLayout" Target="/ppt/slideLayouts/slideLayout15.xml" Id="R98ad14c7420d4916" /><Relationship Type="http://schemas.openxmlformats.org/officeDocument/2006/relationships/slideLayout" Target="/ppt/slideLayouts/slideLayout16.xml" Id="R6f4cf79727ad4665" /><Relationship Type="http://schemas.openxmlformats.org/officeDocument/2006/relationships/slideLayout" Target="/ppt/slideLayouts/slideLayout17.xml" Id="R9d505fa91a414c3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d50ce056f4cd7"/>
    <p:sldLayoutId xmlns:r="http://schemas.openxmlformats.org/officeDocument/2006/relationships" id="2147483650" r:id="Rd719fdcc704449e5"/>
    <p:sldLayoutId xmlns:r="http://schemas.openxmlformats.org/officeDocument/2006/relationships" id="2147483651" r:id="Re01cc3782669433c"/>
    <p:sldLayoutId xmlns:r="http://schemas.openxmlformats.org/officeDocument/2006/relationships" id="2147483652" r:id="R07ddaa8742d14d27"/>
    <p:sldLayoutId xmlns:r="http://schemas.openxmlformats.org/officeDocument/2006/relationships" id="2147483653" r:id="R6d327ee445c14041"/>
    <p:sldLayoutId xmlns:r="http://schemas.openxmlformats.org/officeDocument/2006/relationships" id="2147483654" r:id="R3649cad088584ae7"/>
    <p:sldLayoutId xmlns:r="http://schemas.openxmlformats.org/officeDocument/2006/relationships" id="2147483655" r:id="R3a44300078974e29"/>
    <p:sldLayoutId xmlns:r="http://schemas.openxmlformats.org/officeDocument/2006/relationships" id="2147483656" r:id="Rb945c80eb8ce42c6"/>
    <p:sldLayoutId xmlns:r="http://schemas.openxmlformats.org/officeDocument/2006/relationships" id="2147483657" r:id="Rf6ca78b475744c5e"/>
    <p:sldLayoutId xmlns:r="http://schemas.openxmlformats.org/officeDocument/2006/relationships" id="2147483658" r:id="R7027919e8c644359"/>
    <p:sldLayoutId xmlns:r="http://schemas.openxmlformats.org/officeDocument/2006/relationships" id="2147483659" r:id="R0237c32a8bd44578"/>
    <p:sldLayoutId xmlns:r="http://schemas.openxmlformats.org/officeDocument/2006/relationships" id="2147483660" r:id="Rd881e1177cec4081"/>
    <p:sldLayoutId xmlns:r="http://schemas.openxmlformats.org/officeDocument/2006/relationships" id="2147483661" r:id="R3b698228eb6d435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9b4f36e06564c0f"/>
    <p:sldLayoutId xmlns:r="http://schemas.openxmlformats.org/officeDocument/2006/relationships" id="2147483664" r:id="R98ad14c7420d4916"/>
    <p:sldLayoutId xmlns:r="http://schemas.openxmlformats.org/officeDocument/2006/relationships" id="2147483665" r:id="R6f4cf79727ad4665"/>
    <p:sldLayoutId xmlns:r="http://schemas.openxmlformats.org/officeDocument/2006/relationships" id="2147483666" r:id="R9d505fa91a414c3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fed57a084176" /><Relationship Type="http://schemas.openxmlformats.org/officeDocument/2006/relationships/notesSlide" Target="/ppt/notesSlides/notesSlide1.xml" Id="Ra316b2f2a4984a6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e71377da9434e32" /><Relationship Type="http://schemas.openxmlformats.org/officeDocument/2006/relationships/notesSlide" Target="/ppt/notesSlides/notesSlide10.xml" Id="R4daa4f6eaac04fa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f4c8e887a354173" /><Relationship Type="http://schemas.openxmlformats.org/officeDocument/2006/relationships/hyperlink" Target="https://www.eduqas.co.uk/media/w42hvhgp/eduqas-gcse-rs-spec-full-from-2016-e-1109.pdf" TargetMode="External" Id="R2dd43a0da8fb4813" /><Relationship Type="http://schemas.openxmlformats.org/officeDocument/2006/relationships/hyperlink" Target="https://www.eduqas.co.uk/media/jj5ottgk/wjec-eduqas-gcse-9-1-religious-studies-a-guidance-for-teaching.pdf" TargetMode="External" Id="Rec7c3e9c29f44c92" /><Relationship Type="http://schemas.openxmlformats.org/officeDocument/2006/relationships/hyperlink" Target="https://quaker.org.uk/faith/our-values" TargetMode="External" Id="R84e345b5db9441c3" /><Relationship Type="http://schemas.openxmlformats.org/officeDocument/2006/relationships/hyperlink" Target="https://www.oikoumene.org/what-we-do/human-dignity-and-rights" TargetMode="External" Id="Re704ab8f1f674248" /><Relationship Type="http://schemas.openxmlformats.org/officeDocument/2006/relationships/notesSlide" Target="/ppt/notesSlides/notesSlide11.xml" Id="R46b51c63e244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c03b142a4bf4bc8" /><Relationship Type="http://schemas.openxmlformats.org/officeDocument/2006/relationships/notesSlide" Target="/ppt/notesSlides/notesSlide2.xml" Id="R2216486035c1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73e2077244744b0" /><Relationship Type="http://schemas.openxmlformats.org/officeDocument/2006/relationships/notesSlide" Target="/ppt/notesSlides/notesSlide3.xml" Id="R0e5f78e4a7fc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2e1fe106aa914ca2" /><Relationship Type="http://schemas.openxmlformats.org/officeDocument/2006/relationships/notesSlide" Target="/ppt/notesSlides/notesSlide4.xml" Id="Rdd8d0da0c48d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51a4afca8f949f7" /><Relationship Type="http://schemas.openxmlformats.org/officeDocument/2006/relationships/notesSlide" Target="/ppt/notesSlides/notesSlide5.xml" Id="R0476085549d5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27fe321973e4cce" /><Relationship Type="http://schemas.openxmlformats.org/officeDocument/2006/relationships/notesSlide" Target="/ppt/notesSlides/notesSlide6.xml" Id="R472c4f2ed5df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804ced5eacc42fc" /><Relationship Type="http://schemas.openxmlformats.org/officeDocument/2006/relationships/notesSlide" Target="/ppt/notesSlides/notesSlide7.xml" Id="Rd978ed5dba034e2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17a0ae5a9f64dab" /><Relationship Type="http://schemas.openxmlformats.org/officeDocument/2006/relationships/notesSlide" Target="/ppt/notesSlides/notesSlide8.xml" Id="R09633f949ad8497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b7122a4a1774559" /><Relationship Type="http://schemas.openxmlformats.org/officeDocument/2006/relationships/notesSlide" Target="/ppt/notesSlides/notesSlide9.xml" Id="Re18adb9ae7a1446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B7356B8-5850-41B2-AD72-C3F8241F8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7FFECA2-3D73-4F1E-9402-468A1484F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Religious Freedom
and Conviction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Is Religious Freedom Absolute?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dd43a0da8fb481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c7c3e9c29f44c92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4e345b5db9441c3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704ab8f1f674248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Religious Freedom
and Conviction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religious freedom and conviction.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human rights.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social justice and religious freedom.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Is Religious Freedom Absolute?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human rights</a:t>
            </a:r>
            <a:r>
              <a:t> — Basic entitlements held by all people simply because they are human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social justice</a:t>
            </a:r>
            <a:r>
              <a:t> — Promoting fairness by challenging injustice, valuing diversity and securing equal provision, opportunity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religious freedom</a:t>
            </a:r>
            <a:r>
              <a:t> — the right to hold, change, express or reject religious beliefs within lawful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human rights.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social justice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religious freedom.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ligious Freedom and Convic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Freedom and Conviction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social justice: Promoting fairness by challenging injustice, valuing diversity and securing equal provision, opportunity and rights.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freedom: the right to hold, change, express or reject religious beliefs within lawful limits.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Personal conviction: Something a person strongly feels or believes.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Pluralism: the view that different religious or non-religious outlooks can coexist in society.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teaching about human dignity.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views of human dignity through ethical teaching.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rights: Basic entitlements held by all people simply because they are human.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ligious Freedom and Convict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Freedom and Conviction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teaching about human dignity.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rights: Basic entitlements held by all people simply.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freedom: the right to hold.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religious freedom and conviction.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human rights and social justice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religious freedom and convic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religious freedom and conviction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2026-08-19T12:03:24.8840000Z</dcterms:created>
  <dcterms:modified xsi:type="dcterms:W3CDTF">2026-08-19T12:03:24.8840000Z</dcterms:modified>
</coreProperties>
</file>