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193165c7ae04e21" /><Relationship Type="http://schemas.openxmlformats.org/officeDocument/2006/relationships/extended-properties" Target="/docProps/app.xml" Id="R79e50367847e49ef" /><Relationship Type="http://schemas.openxmlformats.org/officeDocument/2006/relationships/officeDocument" Target="/ppt/presentation.xml" Id="R7b86b8b1939341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a5a57215f9430c"/>
    <p:sldMasterId xmlns:r="http://schemas.openxmlformats.org/officeDocument/2006/relationships" id="2147483662" r:id="Rc3223b1a712a46b9"/>
  </p:sldMasterIdLst>
  <p:notesMasterIdLst>
    <p:notesMasterId xmlns:r="http://schemas.openxmlformats.org/officeDocument/2006/relationships" r:id="R0c5b16e6e4bb4e43"/>
  </p:notesMasterIdLst>
  <p:sldIdLst>
    <p:sldId xmlns:r="http://schemas.openxmlformats.org/officeDocument/2006/relationships" id="256" r:id="R3cfafffd1f884199"/>
    <p:sldId xmlns:r="http://schemas.openxmlformats.org/officeDocument/2006/relationships" id="257" r:id="Ra8c7e360464c4184"/>
    <p:sldId xmlns:r="http://schemas.openxmlformats.org/officeDocument/2006/relationships" id="258" r:id="Re07ffaa3db7e43b2"/>
    <p:sldId xmlns:r="http://schemas.openxmlformats.org/officeDocument/2006/relationships" id="259" r:id="R83be51421bb54105"/>
    <p:sldId xmlns:r="http://schemas.openxmlformats.org/officeDocument/2006/relationships" id="260" r:id="R9d45f245f9d546a1"/>
    <p:sldId xmlns:r="http://schemas.openxmlformats.org/officeDocument/2006/relationships" id="261" r:id="R85bf25d79976434b"/>
    <p:sldId xmlns:r="http://schemas.openxmlformats.org/officeDocument/2006/relationships" id="262" r:id="R25bd83fe100b44cd"/>
    <p:sldId xmlns:r="http://schemas.openxmlformats.org/officeDocument/2006/relationships" id="263" r:id="R656a1ea507c645d2"/>
    <p:sldId xmlns:r="http://schemas.openxmlformats.org/officeDocument/2006/relationships" id="264" r:id="R5a7c8c46e94e4369"/>
    <p:sldId xmlns:r="http://schemas.openxmlformats.org/officeDocument/2006/relationships" id="265" r:id="Rd85d668f17644c72"/>
    <p:sldId xmlns:r="http://schemas.openxmlformats.org/officeDocument/2006/relationships" id="266" r:id="R72c87732ef30479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4d911ce88ab443f" /><Relationship Type="http://schemas.openxmlformats.org/officeDocument/2006/relationships/slideMaster" Target="/ppt/slideMasters/slideMaster1.xml" Id="R9ca5a57215f9430c" /><Relationship Type="http://schemas.openxmlformats.org/officeDocument/2006/relationships/slideMaster" Target="/ppt/slideMasters/slideMaster2.xml" Id="Rc3223b1a712a46b9" /><Relationship Type="http://schemas.openxmlformats.org/officeDocument/2006/relationships/notesMaster" Target="/ppt/notesMasters/notesMaster1.xml" Id="R0c5b16e6e4bb4e43" /><Relationship Type="http://schemas.openxmlformats.org/officeDocument/2006/relationships/presProps" Target="/ppt/presProps.xml" Id="R5634d66190ae410c" /><Relationship Type="http://schemas.openxmlformats.org/officeDocument/2006/relationships/viewProps" Target="/ppt/viewProps.xml" Id="R5935b7b129ed4e32" /><Relationship Type="http://schemas.openxmlformats.org/officeDocument/2006/relationships/tableStyles" Target="/ppt/tableStyles.xml" Id="R200140b24de74574" /><Relationship Type="http://schemas.openxmlformats.org/officeDocument/2006/relationships/slide" Target="/ppt/slides/slide1.xml" Id="R3cfafffd1f884199" /><Relationship Type="http://schemas.openxmlformats.org/officeDocument/2006/relationships/slide" Target="/ppt/slides/slide2.xml" Id="Ra8c7e360464c4184" /><Relationship Type="http://schemas.openxmlformats.org/officeDocument/2006/relationships/slide" Target="/ppt/slides/slide3.xml" Id="Re07ffaa3db7e43b2" /><Relationship Type="http://schemas.openxmlformats.org/officeDocument/2006/relationships/slide" Target="/ppt/slides/slide4.xml" Id="R83be51421bb54105" /><Relationship Type="http://schemas.openxmlformats.org/officeDocument/2006/relationships/slide" Target="/ppt/slides/slide5.xml" Id="R9d45f245f9d546a1" /><Relationship Type="http://schemas.openxmlformats.org/officeDocument/2006/relationships/slide" Target="/ppt/slides/slide6.xml" Id="R85bf25d79976434b" /><Relationship Type="http://schemas.openxmlformats.org/officeDocument/2006/relationships/slide" Target="/ppt/slides/slide7.xml" Id="R25bd83fe100b44cd" /><Relationship Type="http://schemas.openxmlformats.org/officeDocument/2006/relationships/slide" Target="/ppt/slides/slide8.xml" Id="R656a1ea507c645d2" /><Relationship Type="http://schemas.openxmlformats.org/officeDocument/2006/relationships/slide" Target="/ppt/slides/slide9.xml" Id="R5a7c8c46e94e4369" /><Relationship Type="http://schemas.openxmlformats.org/officeDocument/2006/relationships/slide" Target="/ppt/slides/slide10.xml" Id="Rd85d668f17644c72" /><Relationship Type="http://schemas.openxmlformats.org/officeDocument/2006/relationships/slide" Target="/ppt/slides/slide11.xml" Id="R72c87732ef30479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99d3ffbe630743f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87becda6a764b79" /><Relationship Type="http://schemas.openxmlformats.org/officeDocument/2006/relationships/notesMaster" Target="/ppt/notesMasters/notesMaster1.xml" Id="Ra5a5894e1d9249a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1b16053324544ae" /><Relationship Type="http://schemas.openxmlformats.org/officeDocument/2006/relationships/notesMaster" Target="/ppt/notesMasters/notesMaster1.xml" Id="R1b5d06b09228474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a817465cd224946" /><Relationship Type="http://schemas.openxmlformats.org/officeDocument/2006/relationships/notesMaster" Target="/ppt/notesMasters/notesMaster1.xml" Id="R753320ad65d3498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509aac956824858" /><Relationship Type="http://schemas.openxmlformats.org/officeDocument/2006/relationships/notesMaster" Target="/ppt/notesMasters/notesMaster1.xml" Id="Rba21a847a5bd449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b1d8b112f21428b" /><Relationship Type="http://schemas.openxmlformats.org/officeDocument/2006/relationships/notesMaster" Target="/ppt/notesMasters/notesMaster1.xml" Id="R2f8db1b4848d46c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c4bd71e1e3843a0" /><Relationship Type="http://schemas.openxmlformats.org/officeDocument/2006/relationships/notesMaster" Target="/ppt/notesMasters/notesMaster1.xml" Id="Raf49b94f9af2465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d2bc206d4b349c8" /><Relationship Type="http://schemas.openxmlformats.org/officeDocument/2006/relationships/notesMaster" Target="/ppt/notesMasters/notesMaster1.xml" Id="R57da05b1f8114e6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8b05ad6cbfb4371" /><Relationship Type="http://schemas.openxmlformats.org/officeDocument/2006/relationships/notesMaster" Target="/ppt/notesMasters/notesMaster1.xml" Id="R3749af14fb0a4da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4272c827e8f4127" /><Relationship Type="http://schemas.openxmlformats.org/officeDocument/2006/relationships/notesMaster" Target="/ppt/notesMasters/notesMaster1.xml" Id="R7b4bf5e32199495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cffc49ee79349eb" /><Relationship Type="http://schemas.openxmlformats.org/officeDocument/2006/relationships/notesMaster" Target="/ppt/notesMasters/notesMaster1.xml" Id="Ra7e68c1e16f2476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a9fcb02dca945f7" /><Relationship Type="http://schemas.openxmlformats.org/officeDocument/2006/relationships/notesMaster" Target="/ppt/notesMasters/notesMaster1.xml" Id="Rc07a27e467274b7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28a1508664966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a108d593a4e87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395a8ec484a05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9772c286b4fbc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228a3a96e4aa1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c2fbde05dd44283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55f20cb6fa84609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e3aaaf522a24666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1e51fab292d4349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def6ee4024c37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f94f2976b4487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98d1714924f16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4d9384d2143db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7bdc862334751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a2a73013d4619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deaba3daae47df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b49d37c114e3c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e4271e6c410492b" /><Relationship Type="http://schemas.openxmlformats.org/officeDocument/2006/relationships/slideLayout" Target="/ppt/slideLayouts/slideLayout1.xml" Id="R7022c9f02a844961" /><Relationship Type="http://schemas.openxmlformats.org/officeDocument/2006/relationships/slideLayout" Target="/ppt/slideLayouts/slideLayout2.xml" Id="R8d26d4f0c6fa448d" /><Relationship Type="http://schemas.openxmlformats.org/officeDocument/2006/relationships/slideLayout" Target="/ppt/slideLayouts/slideLayout3.xml" Id="R752c699d64f245e7" /><Relationship Type="http://schemas.openxmlformats.org/officeDocument/2006/relationships/slideLayout" Target="/ppt/slideLayouts/slideLayout4.xml" Id="Rd1d4068fa385462d" /><Relationship Type="http://schemas.openxmlformats.org/officeDocument/2006/relationships/slideLayout" Target="/ppt/slideLayouts/slideLayout5.xml" Id="R840c29659faf4777" /><Relationship Type="http://schemas.openxmlformats.org/officeDocument/2006/relationships/slideLayout" Target="/ppt/slideLayouts/slideLayout6.xml" Id="R0f3bef6b9d944ec3" /><Relationship Type="http://schemas.openxmlformats.org/officeDocument/2006/relationships/slideLayout" Target="/ppt/slideLayouts/slideLayout7.xml" Id="R3bd491b7e5bd4fe3" /><Relationship Type="http://schemas.openxmlformats.org/officeDocument/2006/relationships/slideLayout" Target="/ppt/slideLayouts/slideLayout8.xml" Id="Rd0c6f67102de4d29" /><Relationship Type="http://schemas.openxmlformats.org/officeDocument/2006/relationships/slideLayout" Target="/ppt/slideLayouts/slideLayout9.xml" Id="Refc0ac0b611c4142" /><Relationship Type="http://schemas.openxmlformats.org/officeDocument/2006/relationships/slideLayout" Target="/ppt/slideLayouts/slideLayout10.xml" Id="Ra137d2441bfc4cde" /><Relationship Type="http://schemas.openxmlformats.org/officeDocument/2006/relationships/slideLayout" Target="/ppt/slideLayouts/slideLayout11.xml" Id="Rb7e4bee018704779" /><Relationship Type="http://schemas.openxmlformats.org/officeDocument/2006/relationships/slideLayout" Target="/ppt/slideLayouts/slideLayout12.xml" Id="Rdd7210e88f594f04" /><Relationship Type="http://schemas.openxmlformats.org/officeDocument/2006/relationships/slideLayout" Target="/ppt/slideLayouts/slideLayout13.xml" Id="R8d6916794d0b456b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fdee730a57204188" /><Relationship Type="http://schemas.openxmlformats.org/officeDocument/2006/relationships/slideLayout" Target="/ppt/slideLayouts/slideLayout14.xml" Id="R6fb6bc593fb94d2f" /><Relationship Type="http://schemas.openxmlformats.org/officeDocument/2006/relationships/slideLayout" Target="/ppt/slideLayouts/slideLayout15.xml" Id="R45ee2763bd3d4608" /><Relationship Type="http://schemas.openxmlformats.org/officeDocument/2006/relationships/slideLayout" Target="/ppt/slideLayouts/slideLayout16.xml" Id="R1889684e709743d1" /><Relationship Type="http://schemas.openxmlformats.org/officeDocument/2006/relationships/slideLayout" Target="/ppt/slideLayouts/slideLayout17.xml" Id="Rd81b6c0e2f0b4655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22c9f02a844961"/>
    <p:sldLayoutId xmlns:r="http://schemas.openxmlformats.org/officeDocument/2006/relationships" id="2147483650" r:id="R8d26d4f0c6fa448d"/>
    <p:sldLayoutId xmlns:r="http://schemas.openxmlformats.org/officeDocument/2006/relationships" id="2147483651" r:id="R752c699d64f245e7"/>
    <p:sldLayoutId xmlns:r="http://schemas.openxmlformats.org/officeDocument/2006/relationships" id="2147483652" r:id="Rd1d4068fa385462d"/>
    <p:sldLayoutId xmlns:r="http://schemas.openxmlformats.org/officeDocument/2006/relationships" id="2147483653" r:id="R840c29659faf4777"/>
    <p:sldLayoutId xmlns:r="http://schemas.openxmlformats.org/officeDocument/2006/relationships" id="2147483654" r:id="R0f3bef6b9d944ec3"/>
    <p:sldLayoutId xmlns:r="http://schemas.openxmlformats.org/officeDocument/2006/relationships" id="2147483655" r:id="R3bd491b7e5bd4fe3"/>
    <p:sldLayoutId xmlns:r="http://schemas.openxmlformats.org/officeDocument/2006/relationships" id="2147483656" r:id="Rd0c6f67102de4d29"/>
    <p:sldLayoutId xmlns:r="http://schemas.openxmlformats.org/officeDocument/2006/relationships" id="2147483657" r:id="Refc0ac0b611c4142"/>
    <p:sldLayoutId xmlns:r="http://schemas.openxmlformats.org/officeDocument/2006/relationships" id="2147483658" r:id="Ra137d2441bfc4cde"/>
    <p:sldLayoutId xmlns:r="http://schemas.openxmlformats.org/officeDocument/2006/relationships" id="2147483659" r:id="Rb7e4bee018704779"/>
    <p:sldLayoutId xmlns:r="http://schemas.openxmlformats.org/officeDocument/2006/relationships" id="2147483660" r:id="Rdd7210e88f594f04"/>
    <p:sldLayoutId xmlns:r="http://schemas.openxmlformats.org/officeDocument/2006/relationships" id="2147483661" r:id="R8d6916794d0b456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6fb6bc593fb94d2f"/>
    <p:sldLayoutId xmlns:r="http://schemas.openxmlformats.org/officeDocument/2006/relationships" id="2147483664" r:id="R45ee2763bd3d4608"/>
    <p:sldLayoutId xmlns:r="http://schemas.openxmlformats.org/officeDocument/2006/relationships" id="2147483665" r:id="R1889684e709743d1"/>
    <p:sldLayoutId xmlns:r="http://schemas.openxmlformats.org/officeDocument/2006/relationships" id="2147483666" r:id="Rd81b6c0e2f0b4655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fc2351c31424b" /><Relationship Type="http://schemas.openxmlformats.org/officeDocument/2006/relationships/notesSlide" Target="/ppt/notesSlides/notesSlide1.xml" Id="Rca95fbe682a1492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cddc315e36d4e7c" /><Relationship Type="http://schemas.openxmlformats.org/officeDocument/2006/relationships/notesSlide" Target="/ppt/notesSlides/notesSlide10.xml" Id="R19cd7f91e3d54dd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36e567d9057044fe" /><Relationship Type="http://schemas.openxmlformats.org/officeDocument/2006/relationships/hyperlink" Target="https://www.eduqas.co.uk/media/w42hvhgp/eduqas-gcse-rs-spec-full-from-2016-e-1109.pdf" TargetMode="External" Id="Rac02a969d98544a6" /><Relationship Type="http://schemas.openxmlformats.org/officeDocument/2006/relationships/hyperlink" Target="https://www.eduqas.co.uk/media/jj5ottgk/wjec-eduqas-gcse-9-1-religious-studies-a-guidance-for-teaching.pdf" TargetMode="External" Id="Ref5fe1be672242eb" /><Relationship Type="http://schemas.openxmlformats.org/officeDocument/2006/relationships/hyperlink" Target="https://quaker.org.uk/faith/our-values" TargetMode="External" Id="R7b6d1b7a6cf04b3c" /><Relationship Type="http://schemas.openxmlformats.org/officeDocument/2006/relationships/hyperlink" Target="https://www.oikoumene.org/what-we-do/human-dignity-and-rights" TargetMode="External" Id="Rfc0b73acd0474076" /><Relationship Type="http://schemas.openxmlformats.org/officeDocument/2006/relationships/notesSlide" Target="/ppt/notesSlides/notesSlide11.xml" Id="Ra7144591fd1746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c99625a719594a2d" /><Relationship Type="http://schemas.openxmlformats.org/officeDocument/2006/relationships/notesSlide" Target="/ppt/notesSlides/notesSlide2.xml" Id="Radd1ef4fccf645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54764ea17ef8445c" /><Relationship Type="http://schemas.openxmlformats.org/officeDocument/2006/relationships/notesSlide" Target="/ppt/notesSlides/notesSlide3.xml" Id="R490210f3457247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7088f43b77264d39" /><Relationship Type="http://schemas.openxmlformats.org/officeDocument/2006/relationships/notesSlide" Target="/ppt/notesSlides/notesSlide4.xml" Id="R68fc3231f63044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450605b52ab14c3b" /><Relationship Type="http://schemas.openxmlformats.org/officeDocument/2006/relationships/notesSlide" Target="/ppt/notesSlides/notesSlide5.xml" Id="Rfd68fab6fb9044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37a45e5dadc24766" /><Relationship Type="http://schemas.openxmlformats.org/officeDocument/2006/relationships/notesSlide" Target="/ppt/notesSlides/notesSlide6.xml" Id="Rd75531479f5c49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e2a9b54346e146c1" /><Relationship Type="http://schemas.openxmlformats.org/officeDocument/2006/relationships/notesSlide" Target="/ppt/notesSlides/notesSlide7.xml" Id="R37dd796e73cf458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165c5cbe7e94074" /><Relationship Type="http://schemas.openxmlformats.org/officeDocument/2006/relationships/notesSlide" Target="/ppt/notesSlides/notesSlide8.xml" Id="R98e030d9f874473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2604143534c640cf" /><Relationship Type="http://schemas.openxmlformats.org/officeDocument/2006/relationships/notesSlide" Target="/ppt/notesSlides/notesSlide9.xml" Id="R878e00ddecde4a6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25CF49A5-88BC-4DF3-925F-F5A6FAAF1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CD6F7AAE-6440-4A4A-9298-CD97BDC54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Charity and
Social Justice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Does Charity Create Justice?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HUMAN RIGHTS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4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Quakers in Britain: Our values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 Dignity and Rights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c02a969d98544a6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f5fe1be672242eb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Quakers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b6d1b7a6cf04b3c"/>
              </a:rPr>
              <a:t>Quakers in Britain: Our values</a:t>
            </a:r>
            <a:r>
              <a:t>. Live faith page.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World Council of Churches.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c0b73acd0474076"/>
              </a:rPr>
              <a:t>Human Dignity and Rights</a:t>
            </a:r>
            <a:r>
              <a:t>. Live programme and document hub.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Charity and
Social Justice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charity and social justice.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charity.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Tearfund and Buddhist charity.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Does Charity Create Justice?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4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twenty-first-century British Christian charity's actions and attitudes to alleviating poverty.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twenty-first-century British Buddhist charity's actions and attitudes to alleviating poverty and injustice.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Tearfund: a Christian relief and development charity working through local churches.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Charity and Social Justice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Charity and Social Justice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charity</a:t>
            </a:r>
            <a:r>
              <a:t> — A twenty-first-century British Christian charity's actions and attitudes to alleviating poverty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Tearfund</a:t>
            </a:r>
            <a:r>
              <a:t> — a Christian relief and development charity working through local churches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Buddhist charity</a:t>
            </a:r>
            <a:r>
              <a:t> — A twenty-first-century British Buddhist charity's actions and attitudes to alleviating poverty and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charity.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Tearfund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Buddhist charity.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Charity and Social Justice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Charity and Social Justice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account of charity and social justice separates description, interpretation and evaluation.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should be connected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should connect intention and consequences to suffering, compassion or the path.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should be named as non-religious and supported through reason, evidence or welfare.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what the evidence cannot establish on its own.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the central idea.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Select two relevant claims.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Connect each claim to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Address one disagreement.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conclusion.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Charity and Social Justice analytic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Charity and Social Justice analytical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 Qualified Model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twenty-first-century British Christian charity's actions and attitudes to alleviating poverty.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explanation links a claim to its reason, source and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conclusion remains qualified where traditions or viewpoints genuinely differ.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charity and social justice.’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charity and Tearfund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charity and social justice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charity and social justice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2026-08-19T12:03:22.4290000Z</dcterms:created>
  <dcterms:modified xsi:type="dcterms:W3CDTF">2026-08-19T12:03:22.4290000Z</dcterms:modified>
</coreProperties>
</file>