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568a9f0ea574d9f" /><Relationship Type="http://schemas.openxmlformats.org/officeDocument/2006/relationships/extended-properties" Target="/docProps/app.xml" Id="R5a673b182f31433b" /><Relationship Type="http://schemas.openxmlformats.org/officeDocument/2006/relationships/officeDocument" Target="/ppt/presentation.xml" Id="R79fa0f87de49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9902810ff440d"/>
    <p:sldMasterId xmlns:r="http://schemas.openxmlformats.org/officeDocument/2006/relationships" id="2147483662" r:id="Rae781a34d9684225"/>
  </p:sldMasterIdLst>
  <p:notesMasterIdLst>
    <p:notesMasterId xmlns:r="http://schemas.openxmlformats.org/officeDocument/2006/relationships" r:id="Rdad4fff00ea9418e"/>
  </p:notesMasterIdLst>
  <p:sldIdLst>
    <p:sldId xmlns:r="http://schemas.openxmlformats.org/officeDocument/2006/relationships" id="256" r:id="R5267528cf66541b3"/>
    <p:sldId xmlns:r="http://schemas.openxmlformats.org/officeDocument/2006/relationships" id="257" r:id="R5dbb302730f24db0"/>
    <p:sldId xmlns:r="http://schemas.openxmlformats.org/officeDocument/2006/relationships" id="258" r:id="R5698a24134724e5f"/>
    <p:sldId xmlns:r="http://schemas.openxmlformats.org/officeDocument/2006/relationships" id="259" r:id="R8e0fc13696fa47a3"/>
    <p:sldId xmlns:r="http://schemas.openxmlformats.org/officeDocument/2006/relationships" id="260" r:id="R62da3cdf7d424dbf"/>
    <p:sldId xmlns:r="http://schemas.openxmlformats.org/officeDocument/2006/relationships" id="261" r:id="R87cacfb21aa04bf7"/>
    <p:sldId xmlns:r="http://schemas.openxmlformats.org/officeDocument/2006/relationships" id="262" r:id="R1f09eb46dbd94ba0"/>
    <p:sldId xmlns:r="http://schemas.openxmlformats.org/officeDocument/2006/relationships" id="263" r:id="R2d6ead9fb0ff433f"/>
    <p:sldId xmlns:r="http://schemas.openxmlformats.org/officeDocument/2006/relationships" id="264" r:id="R52ce0d92e7cd41f3"/>
    <p:sldId xmlns:r="http://schemas.openxmlformats.org/officeDocument/2006/relationships" id="265" r:id="Ref90ea98a82c499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4312e2c2c66457b" /><Relationship Type="http://schemas.openxmlformats.org/officeDocument/2006/relationships/slideMaster" Target="/ppt/slideMasters/slideMaster1.xml" Id="Rca49902810ff440d" /><Relationship Type="http://schemas.openxmlformats.org/officeDocument/2006/relationships/slideMaster" Target="/ppt/slideMasters/slideMaster2.xml" Id="Rae781a34d9684225" /><Relationship Type="http://schemas.openxmlformats.org/officeDocument/2006/relationships/notesMaster" Target="/ppt/notesMasters/notesMaster1.xml" Id="Rdad4fff00ea9418e" /><Relationship Type="http://schemas.openxmlformats.org/officeDocument/2006/relationships/presProps" Target="/ppt/presProps.xml" Id="R8f8752f362b5420d" /><Relationship Type="http://schemas.openxmlformats.org/officeDocument/2006/relationships/viewProps" Target="/ppt/viewProps.xml" Id="Rb66730acf33b4318" /><Relationship Type="http://schemas.openxmlformats.org/officeDocument/2006/relationships/tableStyles" Target="/ppt/tableStyles.xml" Id="R44627372b20440eb" /><Relationship Type="http://schemas.openxmlformats.org/officeDocument/2006/relationships/slide" Target="/ppt/slides/slide1.xml" Id="R5267528cf66541b3" /><Relationship Type="http://schemas.openxmlformats.org/officeDocument/2006/relationships/slide" Target="/ppt/slides/slide2.xml" Id="R5dbb302730f24db0" /><Relationship Type="http://schemas.openxmlformats.org/officeDocument/2006/relationships/slide" Target="/ppt/slides/slide3.xml" Id="R5698a24134724e5f" /><Relationship Type="http://schemas.openxmlformats.org/officeDocument/2006/relationships/slide" Target="/ppt/slides/slide4.xml" Id="R8e0fc13696fa47a3" /><Relationship Type="http://schemas.openxmlformats.org/officeDocument/2006/relationships/slide" Target="/ppt/slides/slide5.xml" Id="R62da3cdf7d424dbf" /><Relationship Type="http://schemas.openxmlformats.org/officeDocument/2006/relationships/slide" Target="/ppt/slides/slide6.xml" Id="R87cacfb21aa04bf7" /><Relationship Type="http://schemas.openxmlformats.org/officeDocument/2006/relationships/slide" Target="/ppt/slides/slide7.xml" Id="R1f09eb46dbd94ba0" /><Relationship Type="http://schemas.openxmlformats.org/officeDocument/2006/relationships/slide" Target="/ppt/slides/slide8.xml" Id="R2d6ead9fb0ff433f" /><Relationship Type="http://schemas.openxmlformats.org/officeDocument/2006/relationships/slide" Target="/ppt/slides/slide9.xml" Id="R52ce0d92e7cd41f3" /><Relationship Type="http://schemas.openxmlformats.org/officeDocument/2006/relationships/slide" Target="/ppt/slides/slide10.xml" Id="Ref90ea98a82c499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bafaaed2fbb4a8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b1525a248a4f04" /><Relationship Type="http://schemas.openxmlformats.org/officeDocument/2006/relationships/notesMaster" Target="/ppt/notesMasters/notesMaster1.xml" Id="Raa5fe4406c59443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64ece253aa74dde" /><Relationship Type="http://schemas.openxmlformats.org/officeDocument/2006/relationships/notesMaster" Target="/ppt/notesMasters/notesMaster1.xml" Id="R05150c6dd610434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cefadf47db486f" /><Relationship Type="http://schemas.openxmlformats.org/officeDocument/2006/relationships/notesMaster" Target="/ppt/notesMasters/notesMaster1.xml" Id="R92debdca8ca0409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e6d26dd2ea14120" /><Relationship Type="http://schemas.openxmlformats.org/officeDocument/2006/relationships/notesMaster" Target="/ppt/notesMasters/notesMaster1.xml" Id="R588d52e49b12425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7b377be030741f5" /><Relationship Type="http://schemas.openxmlformats.org/officeDocument/2006/relationships/notesMaster" Target="/ppt/notesMasters/notesMaster1.xml" Id="R25b350fe41b44b5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085fda77c894914" /><Relationship Type="http://schemas.openxmlformats.org/officeDocument/2006/relationships/notesMaster" Target="/ppt/notesMasters/notesMaster1.xml" Id="R8073f7d0493847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49dcff808a64dd8" /><Relationship Type="http://schemas.openxmlformats.org/officeDocument/2006/relationships/notesMaster" Target="/ppt/notesMasters/notesMaster1.xml" Id="Re093b34f24c4419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ccaaae8915f48ee" /><Relationship Type="http://schemas.openxmlformats.org/officeDocument/2006/relationships/notesMaster" Target="/ppt/notesMasters/notesMaster1.xml" Id="R6e558ad465c94c5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9c729abb98e41ed" /><Relationship Type="http://schemas.openxmlformats.org/officeDocument/2006/relationships/notesMaster" Target="/ppt/notesMasters/notesMaster1.xml" Id="Rd5f4a9b228dd485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26057a624294120" /><Relationship Type="http://schemas.openxmlformats.org/officeDocument/2006/relationships/notesMaster" Target="/ppt/notesMasters/notesMaster1.xml" Id="Rdb0f04d94cc0400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ca5220629414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643927b4c4dd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0c3ba9c414de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2513f52124b7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26a535cbe49a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69da1ab24a446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688ef3d9168414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7d121ccda494c6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a23d7b5545c438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0e7416b284fe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07899e8a04e0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3295a853447f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56950c6f947a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bc0fb941048d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e4f535e6f4ff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677ab59cc452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dfb59cd1b4dd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f70e21aee084c7d" /><Relationship Type="http://schemas.openxmlformats.org/officeDocument/2006/relationships/slideLayout" Target="/ppt/slideLayouts/slideLayout1.xml" Id="R7dc224593f7b41e2" /><Relationship Type="http://schemas.openxmlformats.org/officeDocument/2006/relationships/slideLayout" Target="/ppt/slideLayouts/slideLayout2.xml" Id="R71111d227e324f0e" /><Relationship Type="http://schemas.openxmlformats.org/officeDocument/2006/relationships/slideLayout" Target="/ppt/slideLayouts/slideLayout3.xml" Id="R7d75acfce958499d" /><Relationship Type="http://schemas.openxmlformats.org/officeDocument/2006/relationships/slideLayout" Target="/ppt/slideLayouts/slideLayout4.xml" Id="Ra663541f8ec44acf" /><Relationship Type="http://schemas.openxmlformats.org/officeDocument/2006/relationships/slideLayout" Target="/ppt/slideLayouts/slideLayout5.xml" Id="R929bb0e15cf94b73" /><Relationship Type="http://schemas.openxmlformats.org/officeDocument/2006/relationships/slideLayout" Target="/ppt/slideLayouts/slideLayout6.xml" Id="R61d6cec0c5924f62" /><Relationship Type="http://schemas.openxmlformats.org/officeDocument/2006/relationships/slideLayout" Target="/ppt/slideLayouts/slideLayout7.xml" Id="Ra0d81db0760b4f87" /><Relationship Type="http://schemas.openxmlformats.org/officeDocument/2006/relationships/slideLayout" Target="/ppt/slideLayouts/slideLayout8.xml" Id="R0d6d705f6a804b28" /><Relationship Type="http://schemas.openxmlformats.org/officeDocument/2006/relationships/slideLayout" Target="/ppt/slideLayouts/slideLayout9.xml" Id="Rbd4dcae2d4a947df" /><Relationship Type="http://schemas.openxmlformats.org/officeDocument/2006/relationships/slideLayout" Target="/ppt/slideLayouts/slideLayout10.xml" Id="R698a4294d20c404f" /><Relationship Type="http://schemas.openxmlformats.org/officeDocument/2006/relationships/slideLayout" Target="/ppt/slideLayouts/slideLayout11.xml" Id="R52a894ca160e47cd" /><Relationship Type="http://schemas.openxmlformats.org/officeDocument/2006/relationships/slideLayout" Target="/ppt/slideLayouts/slideLayout12.xml" Id="R507fe9f419f343fe" /><Relationship Type="http://schemas.openxmlformats.org/officeDocument/2006/relationships/slideLayout" Target="/ppt/slideLayouts/slideLayout13.xml" Id="Rd28313dafd124f8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dbff63967a74f4f" /><Relationship Type="http://schemas.openxmlformats.org/officeDocument/2006/relationships/slideLayout" Target="/ppt/slideLayouts/slideLayout14.xml" Id="Rde3e0fb62ded43d2" /><Relationship Type="http://schemas.openxmlformats.org/officeDocument/2006/relationships/slideLayout" Target="/ppt/slideLayouts/slideLayout15.xml" Id="R996f72f0699741a6" /><Relationship Type="http://schemas.openxmlformats.org/officeDocument/2006/relationships/slideLayout" Target="/ppt/slideLayouts/slideLayout16.xml" Id="Ra503809dafbb42ea" /><Relationship Type="http://schemas.openxmlformats.org/officeDocument/2006/relationships/slideLayout" Target="/ppt/slideLayouts/slideLayout17.xml" Id="R93e255c643ba41c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224593f7b41e2"/>
    <p:sldLayoutId xmlns:r="http://schemas.openxmlformats.org/officeDocument/2006/relationships" id="2147483650" r:id="R71111d227e324f0e"/>
    <p:sldLayoutId xmlns:r="http://schemas.openxmlformats.org/officeDocument/2006/relationships" id="2147483651" r:id="R7d75acfce958499d"/>
    <p:sldLayoutId xmlns:r="http://schemas.openxmlformats.org/officeDocument/2006/relationships" id="2147483652" r:id="Ra663541f8ec44acf"/>
    <p:sldLayoutId xmlns:r="http://schemas.openxmlformats.org/officeDocument/2006/relationships" id="2147483653" r:id="R929bb0e15cf94b73"/>
    <p:sldLayoutId xmlns:r="http://schemas.openxmlformats.org/officeDocument/2006/relationships" id="2147483654" r:id="R61d6cec0c5924f62"/>
    <p:sldLayoutId xmlns:r="http://schemas.openxmlformats.org/officeDocument/2006/relationships" id="2147483655" r:id="Ra0d81db0760b4f87"/>
    <p:sldLayoutId xmlns:r="http://schemas.openxmlformats.org/officeDocument/2006/relationships" id="2147483656" r:id="R0d6d705f6a804b28"/>
    <p:sldLayoutId xmlns:r="http://schemas.openxmlformats.org/officeDocument/2006/relationships" id="2147483657" r:id="Rbd4dcae2d4a947df"/>
    <p:sldLayoutId xmlns:r="http://schemas.openxmlformats.org/officeDocument/2006/relationships" id="2147483658" r:id="R698a4294d20c404f"/>
    <p:sldLayoutId xmlns:r="http://schemas.openxmlformats.org/officeDocument/2006/relationships" id="2147483659" r:id="R52a894ca160e47cd"/>
    <p:sldLayoutId xmlns:r="http://schemas.openxmlformats.org/officeDocument/2006/relationships" id="2147483660" r:id="R507fe9f419f343fe"/>
    <p:sldLayoutId xmlns:r="http://schemas.openxmlformats.org/officeDocument/2006/relationships" id="2147483661" r:id="Rd28313dafd124f8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e3e0fb62ded43d2"/>
    <p:sldLayoutId xmlns:r="http://schemas.openxmlformats.org/officeDocument/2006/relationships" id="2147483664" r:id="R996f72f0699741a6"/>
    <p:sldLayoutId xmlns:r="http://schemas.openxmlformats.org/officeDocument/2006/relationships" id="2147483665" r:id="Ra503809dafbb42ea"/>
    <p:sldLayoutId xmlns:r="http://schemas.openxmlformats.org/officeDocument/2006/relationships" id="2147483666" r:id="R93e255c643ba41c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e27df8584cab" /><Relationship Type="http://schemas.openxmlformats.org/officeDocument/2006/relationships/notesSlide" Target="/ppt/notesSlides/notesSlide1.xml" Id="Rf9781a155337421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1e779e6024d47cd" /><Relationship Type="http://schemas.openxmlformats.org/officeDocument/2006/relationships/hyperlink" Target="https://www.eduqas.co.uk/media/w42hvhgp/eduqas-gcse-rs-spec-full-from-2016-e-1109.pdf" TargetMode="External" Id="R443c216baa0947e5" /><Relationship Type="http://schemas.openxmlformats.org/officeDocument/2006/relationships/hyperlink" Target="https://www.eduqas.co.uk/media/jj5ottgk/wjec-eduqas-gcse-9-1-religious-studies-a-guidance-for-teaching.pdf" TargetMode="External" Id="R6eb3857f4aba488b" /><Relationship Type="http://schemas.openxmlformats.org/officeDocument/2006/relationships/hyperlink" Target="https://quaker.org.uk/faith/our-values" TargetMode="External" Id="R6b120fb312a042a8" /><Relationship Type="http://schemas.openxmlformats.org/officeDocument/2006/relationships/hyperlink" Target="https://www.oikoumene.org/what-we-do/human-dignity-and-rights" TargetMode="External" Id="Rf1ae3a88b35a435e" /><Relationship Type="http://schemas.openxmlformats.org/officeDocument/2006/relationships/notesSlide" Target="/ppt/notesSlides/notesSlide10.xml" Id="R26d602ce26df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0b9bcb868b747fa" /><Relationship Type="http://schemas.openxmlformats.org/officeDocument/2006/relationships/notesSlide" Target="/ppt/notesSlides/notesSlide2.xml" Id="R514c6737941b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d5c3cebef304f8a" /><Relationship Type="http://schemas.openxmlformats.org/officeDocument/2006/relationships/notesSlide" Target="/ppt/notesSlides/notesSlide3.xml" Id="R252ce54acf6b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25d854f9a644cd0" /><Relationship Type="http://schemas.openxmlformats.org/officeDocument/2006/relationships/notesSlide" Target="/ppt/notesSlides/notesSlide4.xml" Id="R92b8c3798214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a44a0a47f142c6" /><Relationship Type="http://schemas.openxmlformats.org/officeDocument/2006/relationships/notesSlide" Target="/ppt/notesSlides/notesSlide5.xml" Id="R079ae767906b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a33e8198c4a4314" /><Relationship Type="http://schemas.openxmlformats.org/officeDocument/2006/relationships/notesSlide" Target="/ppt/notesSlides/notesSlide6.xml" Id="Rc20aae149f2d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67061a584c943cd" /><Relationship Type="http://schemas.openxmlformats.org/officeDocument/2006/relationships/notesSlide" Target="/ppt/notesSlides/notesSlide7.xml" Id="Rfb9a961bbd174b0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e0c93aea3cb4345" /><Relationship Type="http://schemas.openxmlformats.org/officeDocument/2006/relationships/notesSlide" Target="/ppt/notesSlides/notesSlide8.xml" Id="Raec5a835cb2d4b3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ef22656fee4424b" /><Relationship Type="http://schemas.openxmlformats.org/officeDocument/2006/relationships/notesSlide" Target="/ppt/notesSlides/notesSlide9.xml" Id="R55600bcdc2724c4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45CF116-7DD3-424B-8DDF-616E5DEDD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94F9D6E-01CF-4F75-A3C7-AA61AF37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Religious
Responses to Wealth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Is Wealth a Moral Problem?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3c216baa0947e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eb3857f4aba488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b120fb312a042a8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1ae3a88b35a435e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Religious
Responses to Wealth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religious responses to wealth.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wealth.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poverty and stewardship.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Is Wealth a Moral Problem?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wealth</a:t>
            </a:r>
            <a:r>
              <a:t> — valuable money, assets or resources owned by a person or group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poverty</a:t>
            </a:r>
            <a:r>
              <a:t> — a lack of the resources needed for an adequate standard of living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stewardship</a:t>
            </a:r>
            <a:r>
              <a:t> — responsible care for what is entrusted to us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wealth.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poverty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stewardship.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ligious Responses to Wealth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Responses to Wealth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Wealth: valuable money, assets or resources owned by a person or group.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Poverty: a lack of the resources needed for an adequate standard of living.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Stewardship: responsible care for what is entrusted to us.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ligious Responses to Wealth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Responses to Wealth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wealth and poverty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Religious Responses to Wealth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Responses to Wealth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religious responses to wealth.’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wealth and poverty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religious responses to wealth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religious responses to wealth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2026-08-19T12:03:21.3640000Z</dcterms:created>
  <dcterms:modified xsi:type="dcterms:W3CDTF">2026-08-19T12:03:21.3640000Z</dcterms:modified>
</coreProperties>
</file>