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13d801f8032433d" /><Relationship Type="http://schemas.openxmlformats.org/officeDocument/2006/relationships/extended-properties" Target="/docProps/app.xml" Id="R8fb8e65689974f19" /><Relationship Type="http://schemas.openxmlformats.org/officeDocument/2006/relationships/officeDocument" Target="/ppt/presentation.xml" Id="R1d9e0081e9fd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7811b26824d89"/>
    <p:sldMasterId xmlns:r="http://schemas.openxmlformats.org/officeDocument/2006/relationships" id="2147483662" r:id="R46d1076641d54a19"/>
  </p:sldMasterIdLst>
  <p:notesMasterIdLst>
    <p:notesMasterId xmlns:r="http://schemas.openxmlformats.org/officeDocument/2006/relationships" r:id="R4015d7947ea94e1d"/>
  </p:notesMasterIdLst>
  <p:sldIdLst>
    <p:sldId xmlns:r="http://schemas.openxmlformats.org/officeDocument/2006/relationships" id="256" r:id="Rafc32a66892e4ec9"/>
    <p:sldId xmlns:r="http://schemas.openxmlformats.org/officeDocument/2006/relationships" id="257" r:id="R51880d6ad7f84c3a"/>
    <p:sldId xmlns:r="http://schemas.openxmlformats.org/officeDocument/2006/relationships" id="258" r:id="R40e748ffd59744f1"/>
    <p:sldId xmlns:r="http://schemas.openxmlformats.org/officeDocument/2006/relationships" id="259" r:id="Re734adec8c234099"/>
    <p:sldId xmlns:r="http://schemas.openxmlformats.org/officeDocument/2006/relationships" id="260" r:id="R91097cd2529a4aa9"/>
    <p:sldId xmlns:r="http://schemas.openxmlformats.org/officeDocument/2006/relationships" id="261" r:id="R2a47e5d26d244957"/>
    <p:sldId xmlns:r="http://schemas.openxmlformats.org/officeDocument/2006/relationships" id="262" r:id="Rd44d1875657146af"/>
    <p:sldId xmlns:r="http://schemas.openxmlformats.org/officeDocument/2006/relationships" id="263" r:id="R5616a4e051b444c5"/>
    <p:sldId xmlns:r="http://schemas.openxmlformats.org/officeDocument/2006/relationships" id="264" r:id="Rc9b6ac2c1e974555"/>
    <p:sldId xmlns:r="http://schemas.openxmlformats.org/officeDocument/2006/relationships" id="265" r:id="Rd8760263ab6c434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1a44900705446d4" /><Relationship Type="http://schemas.openxmlformats.org/officeDocument/2006/relationships/slideMaster" Target="/ppt/slideMasters/slideMaster1.xml" Id="Rc287811b26824d89" /><Relationship Type="http://schemas.openxmlformats.org/officeDocument/2006/relationships/slideMaster" Target="/ppt/slideMasters/slideMaster2.xml" Id="R46d1076641d54a19" /><Relationship Type="http://schemas.openxmlformats.org/officeDocument/2006/relationships/notesMaster" Target="/ppt/notesMasters/notesMaster1.xml" Id="R4015d7947ea94e1d" /><Relationship Type="http://schemas.openxmlformats.org/officeDocument/2006/relationships/presProps" Target="/ppt/presProps.xml" Id="R8ff0d42bf6804fd0" /><Relationship Type="http://schemas.openxmlformats.org/officeDocument/2006/relationships/viewProps" Target="/ppt/viewProps.xml" Id="Re905cc4a5f8347a9" /><Relationship Type="http://schemas.openxmlformats.org/officeDocument/2006/relationships/tableStyles" Target="/ppt/tableStyles.xml" Id="Rf941b3fefc73482f" /><Relationship Type="http://schemas.openxmlformats.org/officeDocument/2006/relationships/slide" Target="/ppt/slides/slide1.xml" Id="Rafc32a66892e4ec9" /><Relationship Type="http://schemas.openxmlformats.org/officeDocument/2006/relationships/slide" Target="/ppt/slides/slide2.xml" Id="R51880d6ad7f84c3a" /><Relationship Type="http://schemas.openxmlformats.org/officeDocument/2006/relationships/slide" Target="/ppt/slides/slide3.xml" Id="R40e748ffd59744f1" /><Relationship Type="http://schemas.openxmlformats.org/officeDocument/2006/relationships/slide" Target="/ppt/slides/slide4.xml" Id="Re734adec8c234099" /><Relationship Type="http://schemas.openxmlformats.org/officeDocument/2006/relationships/slide" Target="/ppt/slides/slide5.xml" Id="R91097cd2529a4aa9" /><Relationship Type="http://schemas.openxmlformats.org/officeDocument/2006/relationships/slide" Target="/ppt/slides/slide6.xml" Id="R2a47e5d26d244957" /><Relationship Type="http://schemas.openxmlformats.org/officeDocument/2006/relationships/slide" Target="/ppt/slides/slide7.xml" Id="Rd44d1875657146af" /><Relationship Type="http://schemas.openxmlformats.org/officeDocument/2006/relationships/slide" Target="/ppt/slides/slide8.xml" Id="R5616a4e051b444c5" /><Relationship Type="http://schemas.openxmlformats.org/officeDocument/2006/relationships/slide" Target="/ppt/slides/slide9.xml" Id="Rc9b6ac2c1e974555" /><Relationship Type="http://schemas.openxmlformats.org/officeDocument/2006/relationships/slide" Target="/ppt/slides/slide10.xml" Id="Rd8760263ab6c434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6ff2d2d0ca34b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4c18831618f4e77" /><Relationship Type="http://schemas.openxmlformats.org/officeDocument/2006/relationships/notesMaster" Target="/ppt/notesMasters/notesMaster1.xml" Id="R99b211771187461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1d9d3308d124ebd" /><Relationship Type="http://schemas.openxmlformats.org/officeDocument/2006/relationships/notesMaster" Target="/ppt/notesMasters/notesMaster1.xml" Id="Rf64badc4fb5a48c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d4d095cecad4f87" /><Relationship Type="http://schemas.openxmlformats.org/officeDocument/2006/relationships/notesMaster" Target="/ppt/notesMasters/notesMaster1.xml" Id="Ra643ee62d83049b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0ddddfa411b459e" /><Relationship Type="http://schemas.openxmlformats.org/officeDocument/2006/relationships/notesMaster" Target="/ppt/notesMasters/notesMaster1.xml" Id="Red28f432242d450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2795df092874c7c" /><Relationship Type="http://schemas.openxmlformats.org/officeDocument/2006/relationships/notesMaster" Target="/ppt/notesMasters/notesMaster1.xml" Id="R61c1b64fa2774a5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0be79229b0542fd" /><Relationship Type="http://schemas.openxmlformats.org/officeDocument/2006/relationships/notesMaster" Target="/ppt/notesMasters/notesMaster1.xml" Id="R20f48bd59fba4b8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dfb3ad10ac94d80" /><Relationship Type="http://schemas.openxmlformats.org/officeDocument/2006/relationships/notesMaster" Target="/ppt/notesMasters/notesMaster1.xml" Id="Rb8407556d0324c8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a95234508f4a69" /><Relationship Type="http://schemas.openxmlformats.org/officeDocument/2006/relationships/notesMaster" Target="/ppt/notesMasters/notesMaster1.xml" Id="Rfaf3f545e0064c1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5b01f3d2cae4ecc" /><Relationship Type="http://schemas.openxmlformats.org/officeDocument/2006/relationships/notesMaster" Target="/ppt/notesMasters/notesMaster1.xml" Id="R5a037917c9da4d6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8ef81fcbbbb4095" /><Relationship Type="http://schemas.openxmlformats.org/officeDocument/2006/relationships/notesMaster" Target="/ppt/notesMasters/notesMaster1.xml" Id="R4c137b12881b429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978cdf95e4bf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46671e6704b1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9bd0f58e64c4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516555701476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d1bf294f34e3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645ebb8394b427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99a9658afea48d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133b0d8375544d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0a363a3b67b481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16b98d4ef4c3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666e0e5db464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f349ab9824a2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97df459ab49c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821af80d6459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5c4c49d374fc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893ca8545488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72ac51b8b432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ad3442b02e246c7" /><Relationship Type="http://schemas.openxmlformats.org/officeDocument/2006/relationships/slideLayout" Target="/ppt/slideLayouts/slideLayout1.xml" Id="R39a8bc1b53c8481b" /><Relationship Type="http://schemas.openxmlformats.org/officeDocument/2006/relationships/slideLayout" Target="/ppt/slideLayouts/slideLayout2.xml" Id="R61e72a5f5c8747cc" /><Relationship Type="http://schemas.openxmlformats.org/officeDocument/2006/relationships/slideLayout" Target="/ppt/slideLayouts/slideLayout3.xml" Id="R38e2be676be946e8" /><Relationship Type="http://schemas.openxmlformats.org/officeDocument/2006/relationships/slideLayout" Target="/ppt/slideLayouts/slideLayout4.xml" Id="Rb2431448ef6945d5" /><Relationship Type="http://schemas.openxmlformats.org/officeDocument/2006/relationships/slideLayout" Target="/ppt/slideLayouts/slideLayout5.xml" Id="Rb336c5d1f7e84a8e" /><Relationship Type="http://schemas.openxmlformats.org/officeDocument/2006/relationships/slideLayout" Target="/ppt/slideLayouts/slideLayout6.xml" Id="Rb4f1df8fda264953" /><Relationship Type="http://schemas.openxmlformats.org/officeDocument/2006/relationships/slideLayout" Target="/ppt/slideLayouts/slideLayout7.xml" Id="R515adbc5c7a34857" /><Relationship Type="http://schemas.openxmlformats.org/officeDocument/2006/relationships/slideLayout" Target="/ppt/slideLayouts/slideLayout8.xml" Id="R4b65748bd0134df6" /><Relationship Type="http://schemas.openxmlformats.org/officeDocument/2006/relationships/slideLayout" Target="/ppt/slideLayouts/slideLayout9.xml" Id="R31bee69aa9d948ca" /><Relationship Type="http://schemas.openxmlformats.org/officeDocument/2006/relationships/slideLayout" Target="/ppt/slideLayouts/slideLayout10.xml" Id="R9528609776d048de" /><Relationship Type="http://schemas.openxmlformats.org/officeDocument/2006/relationships/slideLayout" Target="/ppt/slideLayouts/slideLayout11.xml" Id="Rfce4ce658ed44e34" /><Relationship Type="http://schemas.openxmlformats.org/officeDocument/2006/relationships/slideLayout" Target="/ppt/slideLayouts/slideLayout12.xml" Id="R0be2784f951a4723" /><Relationship Type="http://schemas.openxmlformats.org/officeDocument/2006/relationships/slideLayout" Target="/ppt/slideLayouts/slideLayout13.xml" Id="R4e8f7a5091b04f8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6364f1de8424586" /><Relationship Type="http://schemas.openxmlformats.org/officeDocument/2006/relationships/slideLayout" Target="/ppt/slideLayouts/slideLayout14.xml" Id="R5e9e71c328234063" /><Relationship Type="http://schemas.openxmlformats.org/officeDocument/2006/relationships/slideLayout" Target="/ppt/slideLayouts/slideLayout15.xml" Id="R2dc3cb0b73c14a54" /><Relationship Type="http://schemas.openxmlformats.org/officeDocument/2006/relationships/slideLayout" Target="/ppt/slideLayouts/slideLayout16.xml" Id="Rffa6c9809bb14a3a" /><Relationship Type="http://schemas.openxmlformats.org/officeDocument/2006/relationships/slideLayout" Target="/ppt/slideLayouts/slideLayout17.xml" Id="Rc300058f1706404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a8bc1b53c8481b"/>
    <p:sldLayoutId xmlns:r="http://schemas.openxmlformats.org/officeDocument/2006/relationships" id="2147483650" r:id="R61e72a5f5c8747cc"/>
    <p:sldLayoutId xmlns:r="http://schemas.openxmlformats.org/officeDocument/2006/relationships" id="2147483651" r:id="R38e2be676be946e8"/>
    <p:sldLayoutId xmlns:r="http://schemas.openxmlformats.org/officeDocument/2006/relationships" id="2147483652" r:id="Rb2431448ef6945d5"/>
    <p:sldLayoutId xmlns:r="http://schemas.openxmlformats.org/officeDocument/2006/relationships" id="2147483653" r:id="Rb336c5d1f7e84a8e"/>
    <p:sldLayoutId xmlns:r="http://schemas.openxmlformats.org/officeDocument/2006/relationships" id="2147483654" r:id="Rb4f1df8fda264953"/>
    <p:sldLayoutId xmlns:r="http://schemas.openxmlformats.org/officeDocument/2006/relationships" id="2147483655" r:id="R515adbc5c7a34857"/>
    <p:sldLayoutId xmlns:r="http://schemas.openxmlformats.org/officeDocument/2006/relationships" id="2147483656" r:id="R4b65748bd0134df6"/>
    <p:sldLayoutId xmlns:r="http://schemas.openxmlformats.org/officeDocument/2006/relationships" id="2147483657" r:id="R31bee69aa9d948ca"/>
    <p:sldLayoutId xmlns:r="http://schemas.openxmlformats.org/officeDocument/2006/relationships" id="2147483658" r:id="R9528609776d048de"/>
    <p:sldLayoutId xmlns:r="http://schemas.openxmlformats.org/officeDocument/2006/relationships" id="2147483659" r:id="Rfce4ce658ed44e34"/>
    <p:sldLayoutId xmlns:r="http://schemas.openxmlformats.org/officeDocument/2006/relationships" id="2147483660" r:id="R0be2784f951a4723"/>
    <p:sldLayoutId xmlns:r="http://schemas.openxmlformats.org/officeDocument/2006/relationships" id="2147483661" r:id="R4e8f7a5091b04f8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e9e71c328234063"/>
    <p:sldLayoutId xmlns:r="http://schemas.openxmlformats.org/officeDocument/2006/relationships" id="2147483664" r:id="R2dc3cb0b73c14a54"/>
    <p:sldLayoutId xmlns:r="http://schemas.openxmlformats.org/officeDocument/2006/relationships" id="2147483665" r:id="Rffa6c9809bb14a3a"/>
    <p:sldLayoutId xmlns:r="http://schemas.openxmlformats.org/officeDocument/2006/relationships" id="2147483666" r:id="Rc300058f1706404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efe24a85406c" /><Relationship Type="http://schemas.openxmlformats.org/officeDocument/2006/relationships/notesSlide" Target="/ppt/notesSlides/notesSlide1.xml" Id="Re035b1c40a9f471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910940ea42b46f3" /><Relationship Type="http://schemas.openxmlformats.org/officeDocument/2006/relationships/hyperlink" Target="https://www.eduqas.co.uk/media/w42hvhgp/eduqas-gcse-rs-spec-full-from-2016-e-1109.pdf" TargetMode="External" Id="Ra0e83720a4a84d47" /><Relationship Type="http://schemas.openxmlformats.org/officeDocument/2006/relationships/hyperlink" Target="https://www.eduqas.co.uk/media/jj5ottgk/wjec-eduqas-gcse-9-1-religious-studies-a-guidance-for-teaching.pdf" TargetMode="External" Id="Ree74a2a265b0475e" /><Relationship Type="http://schemas.openxmlformats.org/officeDocument/2006/relationships/hyperlink" Target="https://quaker.org.uk/faith/our-values" TargetMode="External" Id="R456305faff524792" /><Relationship Type="http://schemas.openxmlformats.org/officeDocument/2006/relationships/hyperlink" Target="https://www.oikoumene.org/what-we-do/human-dignity-and-rights" TargetMode="External" Id="R7b55d1cd616147b1" /><Relationship Type="http://schemas.openxmlformats.org/officeDocument/2006/relationships/notesSlide" Target="/ppt/notesSlides/notesSlide10.xml" Id="R1f63d2af6dc0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019b28ece124dda" /><Relationship Type="http://schemas.openxmlformats.org/officeDocument/2006/relationships/notesSlide" Target="/ppt/notesSlides/notesSlide2.xml" Id="R66f53ef3012a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b61645df510452e" /><Relationship Type="http://schemas.openxmlformats.org/officeDocument/2006/relationships/notesSlide" Target="/ppt/notesSlides/notesSlide3.xml" Id="R334ed6976b9b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c5719f5f61e4576" /><Relationship Type="http://schemas.openxmlformats.org/officeDocument/2006/relationships/notesSlide" Target="/ppt/notesSlides/notesSlide4.xml" Id="Rdde0ee3baa46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542c0918ed343b1" /><Relationship Type="http://schemas.openxmlformats.org/officeDocument/2006/relationships/notesSlide" Target="/ppt/notesSlides/notesSlide5.xml" Id="Rfa791d09f0b7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8978f9c46f44335" /><Relationship Type="http://schemas.openxmlformats.org/officeDocument/2006/relationships/notesSlide" Target="/ppt/notesSlides/notesSlide6.xml" Id="Rc56169c5af2d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cc453df3738402b" /><Relationship Type="http://schemas.openxmlformats.org/officeDocument/2006/relationships/notesSlide" Target="/ppt/notesSlides/notesSlide7.xml" Id="R19f22636611346a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6a5220e44e34bc3" /><Relationship Type="http://schemas.openxmlformats.org/officeDocument/2006/relationships/notesSlide" Target="/ppt/notesSlides/notesSlide8.xml" Id="Rc91c5f8d7d584c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ea91000124f465b" /><Relationship Type="http://schemas.openxmlformats.org/officeDocument/2006/relationships/notesSlide" Target="/ppt/notesSlides/notesSlide9.xml" Id="R6bab095903cd4a9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BEED8755-0F10-42C5-B169-C50541CA0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387FD38-C9B2-4747-8E1E-0201B07EA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Absolute and
Relative Poverty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Poor Is Poor?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0e83720a4a84d4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e74a2a265b0475e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56305faff524792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55d1cd616147b1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Absolute and
Relative Poverty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absolute and relative poverty.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relative and absolute poverty.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absolute poverty and relative poverty.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Poor Is Poor?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Evaluate the acquisition and use of wealth.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of wealth through the Four Noble Truths.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Relative and absolute poverty: Absolute poverty is acute deprivation of basic needs.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Absolute and Relative Pover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Absolute and Relative Poverty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bsolute and Relative Poverty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Absolute and Relative Poverty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relative and absolute poverty</a:t>
            </a:r>
            <a:r>
              <a:t> — Absolute poverty is acute deprivation of basic needs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absolute poverty</a:t>
            </a:r>
            <a:r>
              <a:t> — relative and absolute poverty: Absolute poverty is acute deprivation of basic needs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relative poverty</a:t>
            </a:r>
            <a:r>
              <a:t> — relative and absolute poverty: Absolute poverty is acute deprivation of basic needs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relative and absolute poverty.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absolute poverty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relative poverty.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bsolute and Relative Pover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Absolute and Relative Poverty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absolute and relative poverty.’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relative and absolute poverty and absolute poverty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absolute and relative pover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absolute and relative poverty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2026-08-19T12:03:15.1120000Z</dcterms:created>
  <dcterms:modified xsi:type="dcterms:W3CDTF">2026-08-19T12:03:15.1120000Z</dcterms:modified>
</coreProperties>
</file>