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0d228c8f2f34c1a" /><Relationship Type="http://schemas.openxmlformats.org/officeDocument/2006/relationships/extended-properties" Target="/docProps/app.xml" Id="R15a4595e0de24f1a" /><Relationship Type="http://schemas.openxmlformats.org/officeDocument/2006/relationships/officeDocument" Target="/ppt/presentation.xml" Id="R37b9cdb8700f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eb83ac6a04171"/>
    <p:sldMasterId xmlns:r="http://schemas.openxmlformats.org/officeDocument/2006/relationships" id="2147483662" r:id="R267ace1758b340ac"/>
  </p:sldMasterIdLst>
  <p:notesMasterIdLst>
    <p:notesMasterId xmlns:r="http://schemas.openxmlformats.org/officeDocument/2006/relationships" r:id="R27e7bfec5532475c"/>
  </p:notesMasterIdLst>
  <p:sldIdLst>
    <p:sldId xmlns:r="http://schemas.openxmlformats.org/officeDocument/2006/relationships" id="256" r:id="R0c63f228dbb34e94"/>
    <p:sldId xmlns:r="http://schemas.openxmlformats.org/officeDocument/2006/relationships" id="257" r:id="Rd7bb9ed0916f4450"/>
    <p:sldId xmlns:r="http://schemas.openxmlformats.org/officeDocument/2006/relationships" id="258" r:id="Rf4d96c7394054aa0"/>
    <p:sldId xmlns:r="http://schemas.openxmlformats.org/officeDocument/2006/relationships" id="259" r:id="R5ce8431f7d0149b4"/>
    <p:sldId xmlns:r="http://schemas.openxmlformats.org/officeDocument/2006/relationships" id="260" r:id="Rdaa7e71b194843f7"/>
    <p:sldId xmlns:r="http://schemas.openxmlformats.org/officeDocument/2006/relationships" id="261" r:id="Rd7fe251f43ef4f90"/>
    <p:sldId xmlns:r="http://schemas.openxmlformats.org/officeDocument/2006/relationships" id="262" r:id="R06ed3b3145494e38"/>
    <p:sldId xmlns:r="http://schemas.openxmlformats.org/officeDocument/2006/relationships" id="263" r:id="Rca1c3b91f2c7462d"/>
    <p:sldId xmlns:r="http://schemas.openxmlformats.org/officeDocument/2006/relationships" id="264" r:id="Rc9707c2350b94743"/>
    <p:sldId xmlns:r="http://schemas.openxmlformats.org/officeDocument/2006/relationships" id="265" r:id="R9479045076274559"/>
    <p:sldId xmlns:r="http://schemas.openxmlformats.org/officeDocument/2006/relationships" id="266" r:id="Rd838e79c22ef460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59e1336ac474c06" /><Relationship Type="http://schemas.openxmlformats.org/officeDocument/2006/relationships/slideMaster" Target="/ppt/slideMasters/slideMaster1.xml" Id="R459eb83ac6a04171" /><Relationship Type="http://schemas.openxmlformats.org/officeDocument/2006/relationships/slideMaster" Target="/ppt/slideMasters/slideMaster2.xml" Id="R267ace1758b340ac" /><Relationship Type="http://schemas.openxmlformats.org/officeDocument/2006/relationships/notesMaster" Target="/ppt/notesMasters/notesMaster1.xml" Id="R27e7bfec5532475c" /><Relationship Type="http://schemas.openxmlformats.org/officeDocument/2006/relationships/presProps" Target="/ppt/presProps.xml" Id="R756f9e9b9d3e4a16" /><Relationship Type="http://schemas.openxmlformats.org/officeDocument/2006/relationships/viewProps" Target="/ppt/viewProps.xml" Id="R53491a7aaf0b460d" /><Relationship Type="http://schemas.openxmlformats.org/officeDocument/2006/relationships/tableStyles" Target="/ppt/tableStyles.xml" Id="Rc1a987ed198b4b89" /><Relationship Type="http://schemas.openxmlformats.org/officeDocument/2006/relationships/slide" Target="/ppt/slides/slide1.xml" Id="R0c63f228dbb34e94" /><Relationship Type="http://schemas.openxmlformats.org/officeDocument/2006/relationships/slide" Target="/ppt/slides/slide2.xml" Id="Rd7bb9ed0916f4450" /><Relationship Type="http://schemas.openxmlformats.org/officeDocument/2006/relationships/slide" Target="/ppt/slides/slide3.xml" Id="Rf4d96c7394054aa0" /><Relationship Type="http://schemas.openxmlformats.org/officeDocument/2006/relationships/slide" Target="/ppt/slides/slide4.xml" Id="R5ce8431f7d0149b4" /><Relationship Type="http://schemas.openxmlformats.org/officeDocument/2006/relationships/slide" Target="/ppt/slides/slide5.xml" Id="Rdaa7e71b194843f7" /><Relationship Type="http://schemas.openxmlformats.org/officeDocument/2006/relationships/slide" Target="/ppt/slides/slide6.xml" Id="Rd7fe251f43ef4f90" /><Relationship Type="http://schemas.openxmlformats.org/officeDocument/2006/relationships/slide" Target="/ppt/slides/slide7.xml" Id="R06ed3b3145494e38" /><Relationship Type="http://schemas.openxmlformats.org/officeDocument/2006/relationships/slide" Target="/ppt/slides/slide8.xml" Id="Rca1c3b91f2c7462d" /><Relationship Type="http://schemas.openxmlformats.org/officeDocument/2006/relationships/slide" Target="/ppt/slides/slide9.xml" Id="Rc9707c2350b94743" /><Relationship Type="http://schemas.openxmlformats.org/officeDocument/2006/relationships/slide" Target="/ppt/slides/slide10.xml" Id="R9479045076274559" /><Relationship Type="http://schemas.openxmlformats.org/officeDocument/2006/relationships/slide" Target="/ppt/slides/slide11.xml" Id="Rd838e79c22ef460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da9192f5d7e438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1547b74b094464f" /><Relationship Type="http://schemas.openxmlformats.org/officeDocument/2006/relationships/notesMaster" Target="/ppt/notesMasters/notesMaster1.xml" Id="R5e2bcbbea412455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7890409a971444b" /><Relationship Type="http://schemas.openxmlformats.org/officeDocument/2006/relationships/notesMaster" Target="/ppt/notesMasters/notesMaster1.xml" Id="Rfbf7b710ff4945f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600622c7c1840d2" /><Relationship Type="http://schemas.openxmlformats.org/officeDocument/2006/relationships/notesMaster" Target="/ppt/notesMasters/notesMaster1.xml" Id="R2db605c04c514d2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2de4bcb35204d9d" /><Relationship Type="http://schemas.openxmlformats.org/officeDocument/2006/relationships/notesMaster" Target="/ppt/notesMasters/notesMaster1.xml" Id="Rab58462566254e8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1fc6e2b52d447d2" /><Relationship Type="http://schemas.openxmlformats.org/officeDocument/2006/relationships/notesMaster" Target="/ppt/notesMasters/notesMaster1.xml" Id="Rb2d6abfc9b1b472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37f0b5a9b70430e" /><Relationship Type="http://schemas.openxmlformats.org/officeDocument/2006/relationships/notesMaster" Target="/ppt/notesMasters/notesMaster1.xml" Id="R99e8668502724d9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a9a9866dad5486a" /><Relationship Type="http://schemas.openxmlformats.org/officeDocument/2006/relationships/notesMaster" Target="/ppt/notesMasters/notesMaster1.xml" Id="R4b53cccc0052410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529a53bc6bb4f4c" /><Relationship Type="http://schemas.openxmlformats.org/officeDocument/2006/relationships/notesMaster" Target="/ppt/notesMasters/notesMaster1.xml" Id="R7082f1836a8a428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e2865423c684588" /><Relationship Type="http://schemas.openxmlformats.org/officeDocument/2006/relationships/notesMaster" Target="/ppt/notesMasters/notesMaster1.xml" Id="Ra801f4202f524f7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0b22065506046cb" /><Relationship Type="http://schemas.openxmlformats.org/officeDocument/2006/relationships/notesMaster" Target="/ppt/notesMasters/notesMaster1.xml" Id="R9ed8b1e97e61418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2cf775c8ab6433f" /><Relationship Type="http://schemas.openxmlformats.org/officeDocument/2006/relationships/notesMaster" Target="/ppt/notesMasters/notesMaster1.xml" Id="R56f8024a8d95452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2d0a2f88d444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a24662d67464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937cb7f4c467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6b7f05360480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dd4fa0c1b4b4d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8bd2372e0fe40b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cb93e826eee45a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a3998532c24494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c2c514513324c2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3a6457f034d9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21450996e4a5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44966a914461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fafec347942a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0378091a34c7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f540e9f67450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b220faf1746e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46d77eb8a489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544175e71824102" /><Relationship Type="http://schemas.openxmlformats.org/officeDocument/2006/relationships/slideLayout" Target="/ppt/slideLayouts/slideLayout1.xml" Id="R7b08a08e5f02449f" /><Relationship Type="http://schemas.openxmlformats.org/officeDocument/2006/relationships/slideLayout" Target="/ppt/slideLayouts/slideLayout2.xml" Id="Rd7269e18305a4e5f" /><Relationship Type="http://schemas.openxmlformats.org/officeDocument/2006/relationships/slideLayout" Target="/ppt/slideLayouts/slideLayout3.xml" Id="Rb420741ac5ba46b2" /><Relationship Type="http://schemas.openxmlformats.org/officeDocument/2006/relationships/slideLayout" Target="/ppt/slideLayouts/slideLayout4.xml" Id="R88cc5c458f574319" /><Relationship Type="http://schemas.openxmlformats.org/officeDocument/2006/relationships/slideLayout" Target="/ppt/slideLayouts/slideLayout5.xml" Id="Rcf2d6ef521594f59" /><Relationship Type="http://schemas.openxmlformats.org/officeDocument/2006/relationships/slideLayout" Target="/ppt/slideLayouts/slideLayout6.xml" Id="Rf08c01d7633f4e3b" /><Relationship Type="http://schemas.openxmlformats.org/officeDocument/2006/relationships/slideLayout" Target="/ppt/slideLayouts/slideLayout7.xml" Id="R591b8873d8b34bb3" /><Relationship Type="http://schemas.openxmlformats.org/officeDocument/2006/relationships/slideLayout" Target="/ppt/slideLayouts/slideLayout8.xml" Id="R8ba6269be06f4cb0" /><Relationship Type="http://schemas.openxmlformats.org/officeDocument/2006/relationships/slideLayout" Target="/ppt/slideLayouts/slideLayout9.xml" Id="R3bd462326ab746dc" /><Relationship Type="http://schemas.openxmlformats.org/officeDocument/2006/relationships/slideLayout" Target="/ppt/slideLayouts/slideLayout10.xml" Id="R9493ad0115eb4313" /><Relationship Type="http://schemas.openxmlformats.org/officeDocument/2006/relationships/slideLayout" Target="/ppt/slideLayouts/slideLayout11.xml" Id="Raeaa7d1a20f54af3" /><Relationship Type="http://schemas.openxmlformats.org/officeDocument/2006/relationships/slideLayout" Target="/ppt/slideLayouts/slideLayout12.xml" Id="R65886093e8f9473d" /><Relationship Type="http://schemas.openxmlformats.org/officeDocument/2006/relationships/slideLayout" Target="/ppt/slideLayouts/slideLayout13.xml" Id="Rd9f60703949b401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22ed14883de405d" /><Relationship Type="http://schemas.openxmlformats.org/officeDocument/2006/relationships/slideLayout" Target="/ppt/slideLayouts/slideLayout14.xml" Id="R96f80826260c459d" /><Relationship Type="http://schemas.openxmlformats.org/officeDocument/2006/relationships/slideLayout" Target="/ppt/slideLayouts/slideLayout15.xml" Id="R5d38e646a3a843e7" /><Relationship Type="http://schemas.openxmlformats.org/officeDocument/2006/relationships/slideLayout" Target="/ppt/slideLayouts/slideLayout16.xml" Id="R02a66cc76ec6455d" /><Relationship Type="http://schemas.openxmlformats.org/officeDocument/2006/relationships/slideLayout" Target="/ppt/slideLayouts/slideLayout17.xml" Id="R379f94ee56924e3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8a08e5f02449f"/>
    <p:sldLayoutId xmlns:r="http://schemas.openxmlformats.org/officeDocument/2006/relationships" id="2147483650" r:id="Rd7269e18305a4e5f"/>
    <p:sldLayoutId xmlns:r="http://schemas.openxmlformats.org/officeDocument/2006/relationships" id="2147483651" r:id="Rb420741ac5ba46b2"/>
    <p:sldLayoutId xmlns:r="http://schemas.openxmlformats.org/officeDocument/2006/relationships" id="2147483652" r:id="R88cc5c458f574319"/>
    <p:sldLayoutId xmlns:r="http://schemas.openxmlformats.org/officeDocument/2006/relationships" id="2147483653" r:id="Rcf2d6ef521594f59"/>
    <p:sldLayoutId xmlns:r="http://schemas.openxmlformats.org/officeDocument/2006/relationships" id="2147483654" r:id="Rf08c01d7633f4e3b"/>
    <p:sldLayoutId xmlns:r="http://schemas.openxmlformats.org/officeDocument/2006/relationships" id="2147483655" r:id="R591b8873d8b34bb3"/>
    <p:sldLayoutId xmlns:r="http://schemas.openxmlformats.org/officeDocument/2006/relationships" id="2147483656" r:id="R8ba6269be06f4cb0"/>
    <p:sldLayoutId xmlns:r="http://schemas.openxmlformats.org/officeDocument/2006/relationships" id="2147483657" r:id="R3bd462326ab746dc"/>
    <p:sldLayoutId xmlns:r="http://schemas.openxmlformats.org/officeDocument/2006/relationships" id="2147483658" r:id="R9493ad0115eb4313"/>
    <p:sldLayoutId xmlns:r="http://schemas.openxmlformats.org/officeDocument/2006/relationships" id="2147483659" r:id="Raeaa7d1a20f54af3"/>
    <p:sldLayoutId xmlns:r="http://schemas.openxmlformats.org/officeDocument/2006/relationships" id="2147483660" r:id="R65886093e8f9473d"/>
    <p:sldLayoutId xmlns:r="http://schemas.openxmlformats.org/officeDocument/2006/relationships" id="2147483661" r:id="Rd9f60703949b401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6f80826260c459d"/>
    <p:sldLayoutId xmlns:r="http://schemas.openxmlformats.org/officeDocument/2006/relationships" id="2147483664" r:id="R5d38e646a3a843e7"/>
    <p:sldLayoutId xmlns:r="http://schemas.openxmlformats.org/officeDocument/2006/relationships" id="2147483665" r:id="R02a66cc76ec6455d"/>
    <p:sldLayoutId xmlns:r="http://schemas.openxmlformats.org/officeDocument/2006/relationships" id="2147483666" r:id="R379f94ee56924e3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b343ffa844202" /><Relationship Type="http://schemas.openxmlformats.org/officeDocument/2006/relationships/notesSlide" Target="/ppt/notesSlides/notesSlide1.xml" Id="R63a938aa19d1498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707d63edb0d4bea" /><Relationship Type="http://schemas.openxmlformats.org/officeDocument/2006/relationships/notesSlide" Target="/ppt/notesSlides/notesSlide10.xml" Id="Re49ad60fedd743a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652aeb4785446de" /><Relationship Type="http://schemas.openxmlformats.org/officeDocument/2006/relationships/hyperlink" Target="https://www.eduqas.co.uk/media/w42hvhgp/eduqas-gcse-rs-spec-full-from-2016-e-1109.pdf" TargetMode="External" Id="R385f029a8b5c4608" /><Relationship Type="http://schemas.openxmlformats.org/officeDocument/2006/relationships/hyperlink" Target="https://www.eduqas.co.uk/media/jj5ottgk/wjec-eduqas-gcse-9-1-religious-studies-a-guidance-for-teaching.pdf" TargetMode="External" Id="Rfecf657261574ef4" /><Relationship Type="http://schemas.openxmlformats.org/officeDocument/2006/relationships/hyperlink" Target="https://quaker.org.uk/faith/our-values" TargetMode="External" Id="R79838514731144f9" /><Relationship Type="http://schemas.openxmlformats.org/officeDocument/2006/relationships/hyperlink" Target="https://www.oikoumene.org/what-we-do/human-dignity-and-rights" TargetMode="External" Id="Ra425dc98d34c4602" /><Relationship Type="http://schemas.openxmlformats.org/officeDocument/2006/relationships/notesSlide" Target="/ppt/notesSlides/notesSlide11.xml" Id="R01063f3fadd8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41a569ae53b48f8" /><Relationship Type="http://schemas.openxmlformats.org/officeDocument/2006/relationships/notesSlide" Target="/ppt/notesSlides/notesSlide2.xml" Id="Ra7e947b0cbc7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07cd49744f244d8b" /><Relationship Type="http://schemas.openxmlformats.org/officeDocument/2006/relationships/notesSlide" Target="/ppt/notesSlides/notesSlide3.xml" Id="Rfb28e912e696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f695e6208c1446d" /><Relationship Type="http://schemas.openxmlformats.org/officeDocument/2006/relationships/notesSlide" Target="/ppt/notesSlides/notesSlide4.xml" Id="R913f4449a810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4680650736fa404c" /><Relationship Type="http://schemas.openxmlformats.org/officeDocument/2006/relationships/notesSlide" Target="/ppt/notesSlides/notesSlide5.xml" Id="Rc85787ea128e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42361802e6514102" /><Relationship Type="http://schemas.openxmlformats.org/officeDocument/2006/relationships/notesSlide" Target="/ppt/notesSlides/notesSlide6.xml" Id="R5ae9de9e522c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663a73e5457740c0" /><Relationship Type="http://schemas.openxmlformats.org/officeDocument/2006/relationships/notesSlide" Target="/ppt/notesSlides/notesSlide7.xml" Id="R4c3cc7b49fcb474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fa8aba61f3348e3" /><Relationship Type="http://schemas.openxmlformats.org/officeDocument/2006/relationships/notesSlide" Target="/ppt/notesSlides/notesSlide8.xml" Id="R606c7d82fe50438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d077e29f3b34a25" /><Relationship Type="http://schemas.openxmlformats.org/officeDocument/2006/relationships/notesSlide" Target="/ppt/notesSlides/notesSlide9.xml" Id="Rbc18439e6e7a47a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66998B4-8F3F-4ACA-A853-42A013069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01FA596E-104B-4E3A-96F8-63D82FEE4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Limiting Human Rights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When May a Right Be Limited?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85f029a8b5c460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ecf657261574ef4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9838514731144f9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425dc98d34c4602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Limiting Human Rights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limiting human rights.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human rights.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proportionality and harm.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When May a Right Be Limited?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rights: Basic entitlements held by all people simply because they are human.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Proportionality: the principle that a response should not exceed what its aim or harm justifies.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Harm: damage to a person's welfare, rights, body, relationships or interests.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Limiting Human Right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Limiting Human Rights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human rights</a:t>
            </a:r>
            <a:r>
              <a:t> — Basic entitlements held by all people simply because they are human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proportionality</a:t>
            </a:r>
            <a:r>
              <a:t> — the principle that a response should not exceed what its aim or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harm</a:t>
            </a:r>
            <a:r>
              <a:t> — damage to a person's welfare, rights, body, relationships or interests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human rights.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proportionality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harm.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Limiting Human Right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Limiting Human Rights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limiting human rights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Limiting Human Rights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Limiting Human Rights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rights: Basic entitlements held by all people simply because they are human.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limiting human rights.’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human rights and proportionality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limiting human right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limiting human rights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2026-08-19T12:03:29.1590000Z</dcterms:created>
  <dcterms:modified xsi:type="dcterms:W3CDTF">2026-08-19T12:03:29.1590000Z</dcterms:modified>
</coreProperties>
</file>