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c6fd017c33d4a66" /><Relationship Type="http://schemas.openxmlformats.org/officeDocument/2006/relationships/extended-properties" Target="/docProps/app.xml" Id="Rec303927501b41b2" /><Relationship Type="http://schemas.openxmlformats.org/officeDocument/2006/relationships/officeDocument" Target="/ppt/presentation.xml" Id="R49c477e18ac348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d73b592d4846b5"/>
    <p:sldMasterId xmlns:r="http://schemas.openxmlformats.org/officeDocument/2006/relationships" id="2147483662" r:id="Rd2989b1a37a9407f"/>
  </p:sldMasterIdLst>
  <p:notesMasterIdLst>
    <p:notesMasterId xmlns:r="http://schemas.openxmlformats.org/officeDocument/2006/relationships" r:id="R952abe7402be4277"/>
  </p:notesMasterIdLst>
  <p:sldIdLst>
    <p:sldId xmlns:r="http://schemas.openxmlformats.org/officeDocument/2006/relationships" id="256" r:id="R5c124e8278824fc8"/>
    <p:sldId xmlns:r="http://schemas.openxmlformats.org/officeDocument/2006/relationships" id="257" r:id="Ra77e64491b244080"/>
    <p:sldId xmlns:r="http://schemas.openxmlformats.org/officeDocument/2006/relationships" id="258" r:id="R8e628a93c07146fe"/>
    <p:sldId xmlns:r="http://schemas.openxmlformats.org/officeDocument/2006/relationships" id="259" r:id="Rbe09797ad4f4409b"/>
    <p:sldId xmlns:r="http://schemas.openxmlformats.org/officeDocument/2006/relationships" id="260" r:id="R96a7619c87174bd0"/>
    <p:sldId xmlns:r="http://schemas.openxmlformats.org/officeDocument/2006/relationships" id="261" r:id="R38ba71a025124f96"/>
    <p:sldId xmlns:r="http://schemas.openxmlformats.org/officeDocument/2006/relationships" id="262" r:id="Rab2fb99557584eaa"/>
    <p:sldId xmlns:r="http://schemas.openxmlformats.org/officeDocument/2006/relationships" id="263" r:id="R81df0c01cb7049b7"/>
    <p:sldId xmlns:r="http://schemas.openxmlformats.org/officeDocument/2006/relationships" id="264" r:id="Rbcecfff49e0a4ce2"/>
    <p:sldId xmlns:r="http://schemas.openxmlformats.org/officeDocument/2006/relationships" id="265" r:id="Ra1904709e0e84b9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0e0f1a1981e4304" /><Relationship Type="http://schemas.openxmlformats.org/officeDocument/2006/relationships/slideMaster" Target="/ppt/slideMasters/slideMaster1.xml" Id="R9dd73b592d4846b5" /><Relationship Type="http://schemas.openxmlformats.org/officeDocument/2006/relationships/slideMaster" Target="/ppt/slideMasters/slideMaster2.xml" Id="Rd2989b1a37a9407f" /><Relationship Type="http://schemas.openxmlformats.org/officeDocument/2006/relationships/notesMaster" Target="/ppt/notesMasters/notesMaster1.xml" Id="R952abe7402be4277" /><Relationship Type="http://schemas.openxmlformats.org/officeDocument/2006/relationships/presProps" Target="/ppt/presProps.xml" Id="R634890c4c6584535" /><Relationship Type="http://schemas.openxmlformats.org/officeDocument/2006/relationships/viewProps" Target="/ppt/viewProps.xml" Id="Rafc07d96cd054e63" /><Relationship Type="http://schemas.openxmlformats.org/officeDocument/2006/relationships/tableStyles" Target="/ppt/tableStyles.xml" Id="R3a57ce5e9b584080" /><Relationship Type="http://schemas.openxmlformats.org/officeDocument/2006/relationships/slide" Target="/ppt/slides/slide1.xml" Id="R5c124e8278824fc8" /><Relationship Type="http://schemas.openxmlformats.org/officeDocument/2006/relationships/slide" Target="/ppt/slides/slide2.xml" Id="Ra77e64491b244080" /><Relationship Type="http://schemas.openxmlformats.org/officeDocument/2006/relationships/slide" Target="/ppt/slides/slide3.xml" Id="R8e628a93c07146fe" /><Relationship Type="http://schemas.openxmlformats.org/officeDocument/2006/relationships/slide" Target="/ppt/slides/slide4.xml" Id="Rbe09797ad4f4409b" /><Relationship Type="http://schemas.openxmlformats.org/officeDocument/2006/relationships/slide" Target="/ppt/slides/slide5.xml" Id="R96a7619c87174bd0" /><Relationship Type="http://schemas.openxmlformats.org/officeDocument/2006/relationships/slide" Target="/ppt/slides/slide6.xml" Id="R38ba71a025124f96" /><Relationship Type="http://schemas.openxmlformats.org/officeDocument/2006/relationships/slide" Target="/ppt/slides/slide7.xml" Id="Rab2fb99557584eaa" /><Relationship Type="http://schemas.openxmlformats.org/officeDocument/2006/relationships/slide" Target="/ppt/slides/slide8.xml" Id="R81df0c01cb7049b7" /><Relationship Type="http://schemas.openxmlformats.org/officeDocument/2006/relationships/slide" Target="/ppt/slides/slide9.xml" Id="Rbcecfff49e0a4ce2" /><Relationship Type="http://schemas.openxmlformats.org/officeDocument/2006/relationships/slide" Target="/ppt/slides/slide10.xml" Id="Ra1904709e0e84b9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d3f0d0138dff47d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21ef984df8242bc" /><Relationship Type="http://schemas.openxmlformats.org/officeDocument/2006/relationships/notesMaster" Target="/ppt/notesMasters/notesMaster1.xml" Id="Rf08da1882267492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0551d95d4404440" /><Relationship Type="http://schemas.openxmlformats.org/officeDocument/2006/relationships/notesMaster" Target="/ppt/notesMasters/notesMaster1.xml" Id="R9d43a8919c58403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b8da1422a4b4f52" /><Relationship Type="http://schemas.openxmlformats.org/officeDocument/2006/relationships/notesMaster" Target="/ppt/notesMasters/notesMaster1.xml" Id="R2c8165df0b5a403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370ff888790428f" /><Relationship Type="http://schemas.openxmlformats.org/officeDocument/2006/relationships/notesMaster" Target="/ppt/notesMasters/notesMaster1.xml" Id="R29cc641c19a64f7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ce8c0f900fd4e1c" /><Relationship Type="http://schemas.openxmlformats.org/officeDocument/2006/relationships/notesMaster" Target="/ppt/notesMasters/notesMaster1.xml" Id="R38317475d0bb435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c8ce577f99a4a9f" /><Relationship Type="http://schemas.openxmlformats.org/officeDocument/2006/relationships/notesMaster" Target="/ppt/notesMasters/notesMaster1.xml" Id="R15398083eb1845c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99e76407dd8479e" /><Relationship Type="http://schemas.openxmlformats.org/officeDocument/2006/relationships/notesMaster" Target="/ppt/notesMasters/notesMaster1.xml" Id="R24005d9a63cd476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7423b3daad7412e" /><Relationship Type="http://schemas.openxmlformats.org/officeDocument/2006/relationships/notesMaster" Target="/ppt/notesMasters/notesMaster1.xml" Id="R8b31fd6fc45f4b7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91fd95aeeb64149" /><Relationship Type="http://schemas.openxmlformats.org/officeDocument/2006/relationships/notesMaster" Target="/ppt/notesMasters/notesMaster1.xml" Id="R08e507c5e09b4e1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dd74906b86346ce" /><Relationship Type="http://schemas.openxmlformats.org/officeDocument/2006/relationships/notesMaster" Target="/ppt/notesMasters/notesMaster1.xml" Id="R947322a33ce94d2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a18f5a7f04900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da6958a36401f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7e54b993b4830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0c0185bf7466c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d1ac76c874132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e10e1bf47604535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55835cfe4c948e6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820745959104dd0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3d102b3fb1043dd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595385c6547da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549366baa49a2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b5f9fa53634353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10405d5374fdb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aeef70e3414cce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69d29ba02437a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8ca484aac457d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613c84f774183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3a50489ce904e2a" /><Relationship Type="http://schemas.openxmlformats.org/officeDocument/2006/relationships/slideLayout" Target="/ppt/slideLayouts/slideLayout1.xml" Id="R3c9e96852ad74990" /><Relationship Type="http://schemas.openxmlformats.org/officeDocument/2006/relationships/slideLayout" Target="/ppt/slideLayouts/slideLayout2.xml" Id="R830ffe24cb834471" /><Relationship Type="http://schemas.openxmlformats.org/officeDocument/2006/relationships/slideLayout" Target="/ppt/slideLayouts/slideLayout3.xml" Id="Rbc07dc708fd24e4d" /><Relationship Type="http://schemas.openxmlformats.org/officeDocument/2006/relationships/slideLayout" Target="/ppt/slideLayouts/slideLayout4.xml" Id="R4714300a8f2b4b35" /><Relationship Type="http://schemas.openxmlformats.org/officeDocument/2006/relationships/slideLayout" Target="/ppt/slideLayouts/slideLayout5.xml" Id="Rb47babc1b2574d68" /><Relationship Type="http://schemas.openxmlformats.org/officeDocument/2006/relationships/slideLayout" Target="/ppt/slideLayouts/slideLayout6.xml" Id="R9c1f3e7ef7204cc4" /><Relationship Type="http://schemas.openxmlformats.org/officeDocument/2006/relationships/slideLayout" Target="/ppt/slideLayouts/slideLayout7.xml" Id="R40c0e425d0c44846" /><Relationship Type="http://schemas.openxmlformats.org/officeDocument/2006/relationships/slideLayout" Target="/ppt/slideLayouts/slideLayout8.xml" Id="Rbd6728fe72ca4c69" /><Relationship Type="http://schemas.openxmlformats.org/officeDocument/2006/relationships/slideLayout" Target="/ppt/slideLayouts/slideLayout9.xml" Id="R2744b1439f7d4b7e" /><Relationship Type="http://schemas.openxmlformats.org/officeDocument/2006/relationships/slideLayout" Target="/ppt/slideLayouts/slideLayout10.xml" Id="Rc1919b6be20e48e4" /><Relationship Type="http://schemas.openxmlformats.org/officeDocument/2006/relationships/slideLayout" Target="/ppt/slideLayouts/slideLayout11.xml" Id="R04c0f55997484456" /><Relationship Type="http://schemas.openxmlformats.org/officeDocument/2006/relationships/slideLayout" Target="/ppt/slideLayouts/slideLayout12.xml" Id="R60377e12d0d94e76" /><Relationship Type="http://schemas.openxmlformats.org/officeDocument/2006/relationships/slideLayout" Target="/ppt/slideLayouts/slideLayout13.xml" Id="Reba947c10de1451b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d7ab3ffe4c0d4d86" /><Relationship Type="http://schemas.openxmlformats.org/officeDocument/2006/relationships/slideLayout" Target="/ppt/slideLayouts/slideLayout14.xml" Id="R0d77f0ab8f244bec" /><Relationship Type="http://schemas.openxmlformats.org/officeDocument/2006/relationships/slideLayout" Target="/ppt/slideLayouts/slideLayout15.xml" Id="Rbe276594ee5e49f0" /><Relationship Type="http://schemas.openxmlformats.org/officeDocument/2006/relationships/slideLayout" Target="/ppt/slideLayouts/slideLayout16.xml" Id="R5ae8c7f6ee8948bd" /><Relationship Type="http://schemas.openxmlformats.org/officeDocument/2006/relationships/slideLayout" Target="/ppt/slideLayouts/slideLayout17.xml" Id="R2e4dccbd03584346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9e96852ad74990"/>
    <p:sldLayoutId xmlns:r="http://schemas.openxmlformats.org/officeDocument/2006/relationships" id="2147483650" r:id="R830ffe24cb834471"/>
    <p:sldLayoutId xmlns:r="http://schemas.openxmlformats.org/officeDocument/2006/relationships" id="2147483651" r:id="Rbc07dc708fd24e4d"/>
    <p:sldLayoutId xmlns:r="http://schemas.openxmlformats.org/officeDocument/2006/relationships" id="2147483652" r:id="R4714300a8f2b4b35"/>
    <p:sldLayoutId xmlns:r="http://schemas.openxmlformats.org/officeDocument/2006/relationships" id="2147483653" r:id="Rb47babc1b2574d68"/>
    <p:sldLayoutId xmlns:r="http://schemas.openxmlformats.org/officeDocument/2006/relationships" id="2147483654" r:id="R9c1f3e7ef7204cc4"/>
    <p:sldLayoutId xmlns:r="http://schemas.openxmlformats.org/officeDocument/2006/relationships" id="2147483655" r:id="R40c0e425d0c44846"/>
    <p:sldLayoutId xmlns:r="http://schemas.openxmlformats.org/officeDocument/2006/relationships" id="2147483656" r:id="Rbd6728fe72ca4c69"/>
    <p:sldLayoutId xmlns:r="http://schemas.openxmlformats.org/officeDocument/2006/relationships" id="2147483657" r:id="R2744b1439f7d4b7e"/>
    <p:sldLayoutId xmlns:r="http://schemas.openxmlformats.org/officeDocument/2006/relationships" id="2147483658" r:id="Rc1919b6be20e48e4"/>
    <p:sldLayoutId xmlns:r="http://schemas.openxmlformats.org/officeDocument/2006/relationships" id="2147483659" r:id="R04c0f55997484456"/>
    <p:sldLayoutId xmlns:r="http://schemas.openxmlformats.org/officeDocument/2006/relationships" id="2147483660" r:id="R60377e12d0d94e76"/>
    <p:sldLayoutId xmlns:r="http://schemas.openxmlformats.org/officeDocument/2006/relationships" id="2147483661" r:id="Reba947c10de1451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0d77f0ab8f244bec"/>
    <p:sldLayoutId xmlns:r="http://schemas.openxmlformats.org/officeDocument/2006/relationships" id="2147483664" r:id="Rbe276594ee5e49f0"/>
    <p:sldLayoutId xmlns:r="http://schemas.openxmlformats.org/officeDocument/2006/relationships" id="2147483665" r:id="R5ae8c7f6ee8948bd"/>
    <p:sldLayoutId xmlns:r="http://schemas.openxmlformats.org/officeDocument/2006/relationships" id="2147483666" r:id="R2e4dccbd03584346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e0d750cb8439a" /><Relationship Type="http://schemas.openxmlformats.org/officeDocument/2006/relationships/notesSlide" Target="/ppt/notesSlides/notesSlide1.xml" Id="R744c615785e54e8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f61b46dee23c4a47" /><Relationship Type="http://schemas.openxmlformats.org/officeDocument/2006/relationships/hyperlink" Target="https://www.eduqas.co.uk/media/w42hvhgp/eduqas-gcse-rs-spec-full-from-2016-e-1109.pdf" TargetMode="External" Id="R2ae4031b4f8547b8" /><Relationship Type="http://schemas.openxmlformats.org/officeDocument/2006/relationships/hyperlink" Target="https://www.eduqas.co.uk/media/jj5ottgk/wjec-eduqas-gcse-9-1-religious-studies-a-guidance-for-teaching.pdf" TargetMode="External" Id="R1423f4748c27484c" /><Relationship Type="http://schemas.openxmlformats.org/officeDocument/2006/relationships/hyperlink" Target="https://quaker.org.uk/faith/our-values" TargetMode="External" Id="R54d0833a1b4b4ac0" /><Relationship Type="http://schemas.openxmlformats.org/officeDocument/2006/relationships/hyperlink" Target="https://www.oikoumene.org/what-we-do/human-dignity-and-rights" TargetMode="External" Id="R1a4e1ba7c3b5480e" /><Relationship Type="http://schemas.openxmlformats.org/officeDocument/2006/relationships/notesSlide" Target="/ppt/notesSlides/notesSlide10.xml" Id="R77c1fdbbd9a548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4125eed0054a4e0e" /><Relationship Type="http://schemas.openxmlformats.org/officeDocument/2006/relationships/notesSlide" Target="/ppt/notesSlides/notesSlide2.xml" Id="R7b8bf717a4db4e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adb0ec8ef4cd4c44" /><Relationship Type="http://schemas.openxmlformats.org/officeDocument/2006/relationships/notesSlide" Target="/ppt/notesSlides/notesSlide3.xml" Id="Rbc010d27a13341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5344060d2a3348b5" /><Relationship Type="http://schemas.openxmlformats.org/officeDocument/2006/relationships/notesSlide" Target="/ppt/notesSlides/notesSlide4.xml" Id="R6ee58f9fc2e245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c2b78eb3278420b" /><Relationship Type="http://schemas.openxmlformats.org/officeDocument/2006/relationships/notesSlide" Target="/ppt/notesSlides/notesSlide5.xml" Id="Rc47adcc4315c44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a8feb4ec3d214213" /><Relationship Type="http://schemas.openxmlformats.org/officeDocument/2006/relationships/notesSlide" Target="/ppt/notesSlides/notesSlide6.xml" Id="Ra22997c3ca114b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8255d70c9d745b5" /><Relationship Type="http://schemas.openxmlformats.org/officeDocument/2006/relationships/notesSlide" Target="/ppt/notesSlides/notesSlide7.xml" Id="R8ad8796b99c2443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a85601a68b604d47" /><Relationship Type="http://schemas.openxmlformats.org/officeDocument/2006/relationships/notesSlide" Target="/ppt/notesSlides/notesSlide8.xml" Id="R18469005d02c4dc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da27399b19e4c52" /><Relationship Type="http://schemas.openxmlformats.org/officeDocument/2006/relationships/notesSlide" Target="/ppt/notesSlides/notesSlide9.xml" Id="Rab9afcf8a0c64ac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C94E14FE-DD3D-4D4D-BC17-78442C503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B94D9842-9C18-43AF-AC74-B6286E902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Ambedkar and
Engaged Buddhism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Did Ambedkar Use Buddhism?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HUMAN RIGHTS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11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ae4031b4f8547b8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423f4748c27484c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Quakers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4d0833a1b4b4ac0"/>
              </a:rPr>
              <a:t>Quakers in Britain: Our values</a:t>
            </a:r>
            <a:r>
              <a:t>. Live faith page.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World Council of Churches.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a4e1ba7c3b5480e"/>
              </a:rPr>
              <a:t>Human Dignity and Rights</a:t>
            </a:r>
            <a:r>
              <a:t>. Live programme and document hub.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Ambedkar and
Engaged Buddhism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Ambedkar and engaged Buddhism.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Ambedkar.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Dalit and caste.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How Did Ambedkar Use Buddhism?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Ambedkar</a:t>
            </a:r>
            <a:r>
              <a:t> — an Indian jurist and reformer who challenged caste oppression and converted to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Dalit</a:t>
            </a:r>
            <a:r>
              <a:t> — a self-chosen identity used by communities historically oppressed through caste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caste</a:t>
            </a:r>
            <a:r>
              <a:t> — a hereditary social hierarchy assigning status and restricting opportunity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Ambedkar.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Dalit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caste.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Ambedkar and Engaged Buddhism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Ambedkar and Engaged Buddhism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Racial prejudice and discrimination through Ambedkar and Buddhist responses to anti-Muslim intolerance in Myanmar.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Ambedkar: an Indian jurist and reformer who challenged caste oppression and converted to Buddhism.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Dalit: a self-chosen identity used by communities historically oppressed through caste.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Ambedkar and Engaged Buddhism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Ambedkar and Engaged Buddhism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Core Ideas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one accurate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Support it with one named source or teaching.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Ambedkar and Dalit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the evidence before explaining 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Separate the evidence from your conclusion.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the explanation against a genuine disagreement.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Ambedkar and Engaged Buddhism evidenc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Ambedkar and Engaged Buddhism evidence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Ambedkar and engaged Buddhism.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Ambedkar and Dalit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Ambedkar and engaged Buddhism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Ambedkar and engaged Buddhism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11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Quakers in Britain: Our values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 Dignity and Rights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2026-08-19T12:03:28.2110000Z</dcterms:created>
  <dcterms:modified xsi:type="dcterms:W3CDTF">2026-08-19T12:03:28.2110000Z</dcterms:modified>
</coreProperties>
</file>