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e724410d1534e46" /><Relationship Type="http://schemas.openxmlformats.org/officeDocument/2006/relationships/extended-properties" Target="/docProps/app.xml" Id="Ra94734b17a5d40dc" /><Relationship Type="http://schemas.openxmlformats.org/officeDocument/2006/relationships/officeDocument" Target="/ppt/presentation.xml" Id="R9fe891b61dbe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737b62ffa41c5"/>
    <p:sldMasterId xmlns:r="http://schemas.openxmlformats.org/officeDocument/2006/relationships" id="2147483662" r:id="R889be9df426d47a0"/>
  </p:sldMasterIdLst>
  <p:notesMasterIdLst>
    <p:notesMasterId xmlns:r="http://schemas.openxmlformats.org/officeDocument/2006/relationships" r:id="R0ae6f940d7a249bd"/>
  </p:notesMasterIdLst>
  <p:sldIdLst>
    <p:sldId xmlns:r="http://schemas.openxmlformats.org/officeDocument/2006/relationships" id="256" r:id="R8830fc50ede74d89"/>
    <p:sldId xmlns:r="http://schemas.openxmlformats.org/officeDocument/2006/relationships" id="257" r:id="R6adfa1c539094686"/>
    <p:sldId xmlns:r="http://schemas.openxmlformats.org/officeDocument/2006/relationships" id="258" r:id="Rc47b92c7740d4116"/>
    <p:sldId xmlns:r="http://schemas.openxmlformats.org/officeDocument/2006/relationships" id="259" r:id="R92a5a47573554400"/>
    <p:sldId xmlns:r="http://schemas.openxmlformats.org/officeDocument/2006/relationships" id="260" r:id="R962908f9dd034191"/>
    <p:sldId xmlns:r="http://schemas.openxmlformats.org/officeDocument/2006/relationships" id="261" r:id="R4020c4bc2b474c47"/>
    <p:sldId xmlns:r="http://schemas.openxmlformats.org/officeDocument/2006/relationships" id="262" r:id="Rdf96f048f5c044a1"/>
    <p:sldId xmlns:r="http://schemas.openxmlformats.org/officeDocument/2006/relationships" id="263" r:id="R5405714be1384939"/>
    <p:sldId xmlns:r="http://schemas.openxmlformats.org/officeDocument/2006/relationships" id="264" r:id="R5e95607da01e44c2"/>
    <p:sldId xmlns:r="http://schemas.openxmlformats.org/officeDocument/2006/relationships" id="265" r:id="R0e66f0323da048d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348f41e0462401d" /><Relationship Type="http://schemas.openxmlformats.org/officeDocument/2006/relationships/slideMaster" Target="/ppt/slideMasters/slideMaster1.xml" Id="R424737b62ffa41c5" /><Relationship Type="http://schemas.openxmlformats.org/officeDocument/2006/relationships/slideMaster" Target="/ppt/slideMasters/slideMaster2.xml" Id="R889be9df426d47a0" /><Relationship Type="http://schemas.openxmlformats.org/officeDocument/2006/relationships/notesMaster" Target="/ppt/notesMasters/notesMaster1.xml" Id="R0ae6f940d7a249bd" /><Relationship Type="http://schemas.openxmlformats.org/officeDocument/2006/relationships/presProps" Target="/ppt/presProps.xml" Id="R2a8afe2d90e44ac7" /><Relationship Type="http://schemas.openxmlformats.org/officeDocument/2006/relationships/viewProps" Target="/ppt/viewProps.xml" Id="R16e4f194c2224e08" /><Relationship Type="http://schemas.openxmlformats.org/officeDocument/2006/relationships/tableStyles" Target="/ppt/tableStyles.xml" Id="R4e399a7ff7ad4b2b" /><Relationship Type="http://schemas.openxmlformats.org/officeDocument/2006/relationships/slide" Target="/ppt/slides/slide1.xml" Id="R8830fc50ede74d89" /><Relationship Type="http://schemas.openxmlformats.org/officeDocument/2006/relationships/slide" Target="/ppt/slides/slide2.xml" Id="R6adfa1c539094686" /><Relationship Type="http://schemas.openxmlformats.org/officeDocument/2006/relationships/slide" Target="/ppt/slides/slide3.xml" Id="Rc47b92c7740d4116" /><Relationship Type="http://schemas.openxmlformats.org/officeDocument/2006/relationships/slide" Target="/ppt/slides/slide4.xml" Id="R92a5a47573554400" /><Relationship Type="http://schemas.openxmlformats.org/officeDocument/2006/relationships/slide" Target="/ppt/slides/slide5.xml" Id="R962908f9dd034191" /><Relationship Type="http://schemas.openxmlformats.org/officeDocument/2006/relationships/slide" Target="/ppt/slides/slide6.xml" Id="R4020c4bc2b474c47" /><Relationship Type="http://schemas.openxmlformats.org/officeDocument/2006/relationships/slide" Target="/ppt/slides/slide7.xml" Id="Rdf96f048f5c044a1" /><Relationship Type="http://schemas.openxmlformats.org/officeDocument/2006/relationships/slide" Target="/ppt/slides/slide8.xml" Id="R5405714be1384939" /><Relationship Type="http://schemas.openxmlformats.org/officeDocument/2006/relationships/slide" Target="/ppt/slides/slide9.xml" Id="R5e95607da01e44c2" /><Relationship Type="http://schemas.openxmlformats.org/officeDocument/2006/relationships/slide" Target="/ppt/slides/slide10.xml" Id="R0e66f0323da048d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847cc3bea8bd4f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e2c1d0735ea4c90" /><Relationship Type="http://schemas.openxmlformats.org/officeDocument/2006/relationships/notesMaster" Target="/ppt/notesMasters/notesMaster1.xml" Id="R9773b0125df64ba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ff1f9556a094e88" /><Relationship Type="http://schemas.openxmlformats.org/officeDocument/2006/relationships/notesMaster" Target="/ppt/notesMasters/notesMaster1.xml" Id="R987d15d6ccd940f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3bb1ab7ab44b00" /><Relationship Type="http://schemas.openxmlformats.org/officeDocument/2006/relationships/notesMaster" Target="/ppt/notesMasters/notesMaster1.xml" Id="R79f070531e6c4b0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8a15d7f39248a4" /><Relationship Type="http://schemas.openxmlformats.org/officeDocument/2006/relationships/notesMaster" Target="/ppt/notesMasters/notesMaster1.xml" Id="Rf68c00245bca4de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f74db6956a2461d" /><Relationship Type="http://schemas.openxmlformats.org/officeDocument/2006/relationships/notesMaster" Target="/ppt/notesMasters/notesMaster1.xml" Id="Ra06ea2192f15472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10b575f085c4ab7" /><Relationship Type="http://schemas.openxmlformats.org/officeDocument/2006/relationships/notesMaster" Target="/ppt/notesMasters/notesMaster1.xml" Id="R6e826930459344c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667e7f3b93f4974" /><Relationship Type="http://schemas.openxmlformats.org/officeDocument/2006/relationships/notesMaster" Target="/ppt/notesMasters/notesMaster1.xml" Id="Rabce180d152948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869c7dc3cf34972" /><Relationship Type="http://schemas.openxmlformats.org/officeDocument/2006/relationships/notesMaster" Target="/ppt/notesMasters/notesMaster1.xml" Id="Rb2d2e7bb92ac4ac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f5bd968fc534680" /><Relationship Type="http://schemas.openxmlformats.org/officeDocument/2006/relationships/notesMaster" Target="/ppt/notesMasters/notesMaster1.xml" Id="R3cf98c0897a44fc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0c1a08f7fca4c7a" /><Relationship Type="http://schemas.openxmlformats.org/officeDocument/2006/relationships/notesMaster" Target="/ppt/notesMasters/notesMaster1.xml" Id="R678e5d2273934df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https://quaker.org.uk/faith/our-values</a:t>
            </a:r>
          </a:p>
          <a:p xmlns:a="http://schemas.openxmlformats.org/drawingml/2006/main">
            <a:r>
              <a:t>- https://www.oikoumene.org/what-we-do/human-dignity-and-rights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8f9b034bd4bd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b3613e31a4dea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f88b289454552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b45a5eddb4b3e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b825d3b0e4916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08345264fd343d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e73f9fd1c414ab5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51d9bb743b240bb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79d3cc9ee7fe478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bb5f5311e4352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3c24eec6447e4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5a1cf87d84fe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51d445fb9454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c82221dd24843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5f68fa892446b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7f1653fc34df4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bca27339d41db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e1071a15d7e4e73" /><Relationship Type="http://schemas.openxmlformats.org/officeDocument/2006/relationships/slideLayout" Target="/ppt/slideLayouts/slideLayout1.xml" Id="Ra63035a1fa2d4a8d" /><Relationship Type="http://schemas.openxmlformats.org/officeDocument/2006/relationships/slideLayout" Target="/ppt/slideLayouts/slideLayout2.xml" Id="R0cf7791642d04a39" /><Relationship Type="http://schemas.openxmlformats.org/officeDocument/2006/relationships/slideLayout" Target="/ppt/slideLayouts/slideLayout3.xml" Id="Rba1b0e3ce898486a" /><Relationship Type="http://schemas.openxmlformats.org/officeDocument/2006/relationships/slideLayout" Target="/ppt/slideLayouts/slideLayout4.xml" Id="Re03e9597213047cc" /><Relationship Type="http://schemas.openxmlformats.org/officeDocument/2006/relationships/slideLayout" Target="/ppt/slideLayouts/slideLayout5.xml" Id="Rbcbf178461cd455d" /><Relationship Type="http://schemas.openxmlformats.org/officeDocument/2006/relationships/slideLayout" Target="/ppt/slideLayouts/slideLayout6.xml" Id="R6c84e05a82334c48" /><Relationship Type="http://schemas.openxmlformats.org/officeDocument/2006/relationships/slideLayout" Target="/ppt/slideLayouts/slideLayout7.xml" Id="Raf4444bde13e4d4b" /><Relationship Type="http://schemas.openxmlformats.org/officeDocument/2006/relationships/slideLayout" Target="/ppt/slideLayouts/slideLayout8.xml" Id="R5b7b3b62654c494a" /><Relationship Type="http://schemas.openxmlformats.org/officeDocument/2006/relationships/slideLayout" Target="/ppt/slideLayouts/slideLayout9.xml" Id="R5e6d92a80ede45a2" /><Relationship Type="http://schemas.openxmlformats.org/officeDocument/2006/relationships/slideLayout" Target="/ppt/slideLayouts/slideLayout10.xml" Id="Ra222467c81ac4a8e" /><Relationship Type="http://schemas.openxmlformats.org/officeDocument/2006/relationships/slideLayout" Target="/ppt/slideLayouts/slideLayout11.xml" Id="Raecc1b0744114828" /><Relationship Type="http://schemas.openxmlformats.org/officeDocument/2006/relationships/slideLayout" Target="/ppt/slideLayouts/slideLayout12.xml" Id="R2df7c5fd307a48c7" /><Relationship Type="http://schemas.openxmlformats.org/officeDocument/2006/relationships/slideLayout" Target="/ppt/slideLayouts/slideLayout13.xml" Id="R4986d25a0f944d0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6ebb53feb5d041e9" /><Relationship Type="http://schemas.openxmlformats.org/officeDocument/2006/relationships/slideLayout" Target="/ppt/slideLayouts/slideLayout14.xml" Id="R1f6e494b12b94d8b" /><Relationship Type="http://schemas.openxmlformats.org/officeDocument/2006/relationships/slideLayout" Target="/ppt/slideLayouts/slideLayout15.xml" Id="R66debb3c5282412f" /><Relationship Type="http://schemas.openxmlformats.org/officeDocument/2006/relationships/slideLayout" Target="/ppt/slideLayouts/slideLayout16.xml" Id="R9e95b91284f14615" /><Relationship Type="http://schemas.openxmlformats.org/officeDocument/2006/relationships/slideLayout" Target="/ppt/slideLayouts/slideLayout17.xml" Id="Rcba1caf6729e4072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035a1fa2d4a8d"/>
    <p:sldLayoutId xmlns:r="http://schemas.openxmlformats.org/officeDocument/2006/relationships" id="2147483650" r:id="R0cf7791642d04a39"/>
    <p:sldLayoutId xmlns:r="http://schemas.openxmlformats.org/officeDocument/2006/relationships" id="2147483651" r:id="Rba1b0e3ce898486a"/>
    <p:sldLayoutId xmlns:r="http://schemas.openxmlformats.org/officeDocument/2006/relationships" id="2147483652" r:id="Re03e9597213047cc"/>
    <p:sldLayoutId xmlns:r="http://schemas.openxmlformats.org/officeDocument/2006/relationships" id="2147483653" r:id="Rbcbf178461cd455d"/>
    <p:sldLayoutId xmlns:r="http://schemas.openxmlformats.org/officeDocument/2006/relationships" id="2147483654" r:id="R6c84e05a82334c48"/>
    <p:sldLayoutId xmlns:r="http://schemas.openxmlformats.org/officeDocument/2006/relationships" id="2147483655" r:id="Raf4444bde13e4d4b"/>
    <p:sldLayoutId xmlns:r="http://schemas.openxmlformats.org/officeDocument/2006/relationships" id="2147483656" r:id="R5b7b3b62654c494a"/>
    <p:sldLayoutId xmlns:r="http://schemas.openxmlformats.org/officeDocument/2006/relationships" id="2147483657" r:id="R5e6d92a80ede45a2"/>
    <p:sldLayoutId xmlns:r="http://schemas.openxmlformats.org/officeDocument/2006/relationships" id="2147483658" r:id="Ra222467c81ac4a8e"/>
    <p:sldLayoutId xmlns:r="http://schemas.openxmlformats.org/officeDocument/2006/relationships" id="2147483659" r:id="Raecc1b0744114828"/>
    <p:sldLayoutId xmlns:r="http://schemas.openxmlformats.org/officeDocument/2006/relationships" id="2147483660" r:id="R2df7c5fd307a48c7"/>
    <p:sldLayoutId xmlns:r="http://schemas.openxmlformats.org/officeDocument/2006/relationships" id="2147483661" r:id="R4986d25a0f944d0f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1f6e494b12b94d8b"/>
    <p:sldLayoutId xmlns:r="http://schemas.openxmlformats.org/officeDocument/2006/relationships" id="2147483664" r:id="R66debb3c5282412f"/>
    <p:sldLayoutId xmlns:r="http://schemas.openxmlformats.org/officeDocument/2006/relationships" id="2147483665" r:id="R9e95b91284f14615"/>
    <p:sldLayoutId xmlns:r="http://schemas.openxmlformats.org/officeDocument/2006/relationships" id="2147483666" r:id="Rcba1caf6729e407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6e0678ada4b8a" /><Relationship Type="http://schemas.openxmlformats.org/officeDocument/2006/relationships/notesSlide" Target="/ppt/notesSlides/notesSlide1.xml" Id="Rc3d534f3b5d3490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cd5447767d0944e2" /><Relationship Type="http://schemas.openxmlformats.org/officeDocument/2006/relationships/hyperlink" Target="https://www.eduqas.co.uk/media/w42hvhgp/eduqas-gcse-rs-spec-full-from-2016-e-1109.pdf" TargetMode="External" Id="R070cc6eafc1c4ee7" /><Relationship Type="http://schemas.openxmlformats.org/officeDocument/2006/relationships/hyperlink" Target="https://www.eduqas.co.uk/media/jj5ottgk/wjec-eduqas-gcse-9-1-religious-studies-a-guidance-for-teaching.pdf" TargetMode="External" Id="R1828afa9d471474d" /><Relationship Type="http://schemas.openxmlformats.org/officeDocument/2006/relationships/hyperlink" Target="https://quaker.org.uk/faith/our-values" TargetMode="External" Id="Rb5dc3a9f3ef64a6e" /><Relationship Type="http://schemas.openxmlformats.org/officeDocument/2006/relationships/hyperlink" Target="https://www.oikoumene.org/what-we-do/human-dignity-and-rights" TargetMode="External" Id="Re14a89fad23942e5" /><Relationship Type="http://schemas.openxmlformats.org/officeDocument/2006/relationships/notesSlide" Target="/ppt/notesSlides/notesSlide10.xml" Id="Rf09fb984ba3a41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2d3f0aabfec4f14" /><Relationship Type="http://schemas.openxmlformats.org/officeDocument/2006/relationships/notesSlide" Target="/ppt/notesSlides/notesSlide2.xml" Id="R8f385a3d1738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8c3219a3bec445bc" /><Relationship Type="http://schemas.openxmlformats.org/officeDocument/2006/relationships/notesSlide" Target="/ppt/notesSlides/notesSlide3.xml" Id="R59d32517bc36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c3be8ae2b384315" /><Relationship Type="http://schemas.openxmlformats.org/officeDocument/2006/relationships/notesSlide" Target="/ppt/notesSlides/notesSlide4.xml" Id="Rfa71a4ca5c95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ac54ca3dd6a43ba" /><Relationship Type="http://schemas.openxmlformats.org/officeDocument/2006/relationships/notesSlide" Target="/ppt/notesSlides/notesSlide5.xml" Id="R3e2f679a08c0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2e6e1bd760b14f71" /><Relationship Type="http://schemas.openxmlformats.org/officeDocument/2006/relationships/notesSlide" Target="/ppt/notesSlides/notesSlide6.xml" Id="Rad651791acb8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fdeb2f0764a4057" /><Relationship Type="http://schemas.openxmlformats.org/officeDocument/2006/relationships/notesSlide" Target="/ppt/notesSlides/notesSlide7.xml" Id="R425f804b8d89496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f00a359653e541c6" /><Relationship Type="http://schemas.openxmlformats.org/officeDocument/2006/relationships/notesSlide" Target="/ppt/notesSlides/notesSlide8.xml" Id="R59fb01de983d40f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3af2578358d45c2" /><Relationship Type="http://schemas.openxmlformats.org/officeDocument/2006/relationships/notesSlide" Target="/ppt/notesSlides/notesSlide9.xml" Id="Rca963a8487f246b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74C74D4-ADAB-43A6-A88B-94E24E1C8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1648E2AD-2BA9-4C19-B82D-752FBE1DF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Race and Religious
Intolerance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Injustice Comes First?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10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10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70cc6eafc1c4ee7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Eduqas/WJEC.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28afa9d471474d"/>
              </a:rPr>
              <a:t>GCSE Religious Studies Route A Guidance for Teaching</a:t>
            </a:r>
            <a:r>
              <a:t>. Version 2.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Quakers in Britain.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5dc3a9f3ef64a6e"/>
              </a:rPr>
              <a:t>Quakers in Britain: Our values</a:t>
            </a:r>
            <a:r>
              <a:t>. Live faith page.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World Council of Churches.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14a89fad23942e5"/>
              </a:rPr>
              <a:t>Human Dignity and Rights</a:t>
            </a:r>
            <a:r>
              <a:t>. Live programme and document hub.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Race and Religious
Intolerance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race and religious intolerance.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evidence shapes the main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the most defensible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racism.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Distinguish religious intolerance and intersectionality.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why this issue matters.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Which Injustice Comes First?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Core Context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to racial prejudice and discrimination using Martin Luther King.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Racism: prejudice, discrimination or unequal power based on perceived race or ethnicity.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Religious intolerance: unwillingness to respect another person's religious belief or practice.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Race and Religious Intolerance contextual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Race and Religious Intolerance contextual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237DF8-94F6-5658-E3C6-428034FA5B7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From Evidence to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4DED9BE1-D08F-445A-5586-67211991086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FDE8EDF-0714-1B2A-53B5-1867DB3FB03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182972C-1DCE-D5E5-5C0E-AB61A48C6DE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5802CA03-087C-4F22-8E8A-0BF15B7F3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78A35A73-C87F-C7E2-D7BA-A2BBAA377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2408303"/>
          </a:xfrm>
          <a:prstGeom xmlns:a="http://schemas.openxmlformats.org/drawingml/2006/main" prst="roundRect">
            <a:avLst>
              <a:gd name="adj" fmla="val 1186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the most relevant claim.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Connect it to a named source or teaching.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one consequence.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State one limit or disagreement.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C060186D-0A03-4B5D-9219-6326807E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8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682D6F7-DE07-2F5E-1435-86651E2F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997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the explanation from a contrasting viewpoint.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EB5410FE-7F81-4290-A4C2-3AA7B62EA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ace and Religious Intolerance source or case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94761F66-32E0-42CD-BCED-CA62F6E8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596604" cy="5691854"/>
          </a:xfrm>
          <a:prstGeom xmlns:a="http://schemas.openxmlformats.org/drawingml/2006/main" prst="roundRect">
            <a:avLst>
              <a:gd name="adj" fmla="val 510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Race and Religious Intolerance source or case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3931318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Compare the Perspectives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Christian: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responses connect the issue to scripture, Church teaching or a named belief.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Christian traditions may weigh authority, intention, duty and consequences differently.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defensible conclusion names its source and explains its practical effect.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Choose the most important difference and justify it.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36957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Buddhist / Humanist: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Buddhist responses consider intention, suffering, compassion and the Eightfold Path.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Humanist responses use reason, evidence, welfare and responsibility without divine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Shared conclusions can rest on different reasons and are not therefore identical.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Vocabulary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racism</a:t>
            </a:r>
            <a:r>
              <a:t> — prejudice, discrimination or unequal power based on perceived race or ethnicity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religious intolerance</a:t>
            </a:r>
            <a:r>
              <a:t> — unwillingness to respect another person's religious belief or practice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intersectionality</a:t>
            </a:r>
            <a:r>
              <a:t> — analysis of how overlapping identities can combine to shape disadvantage or privilege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racism.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Use religious intolerance in one claim.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Distinguish intersectionality.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Race and Religious Intolerance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Race and Religious Intolerance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State two distinct beliefs or viewpoints.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point accurately.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relevant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beliefs or viewpoints about race and religious intolerance.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racism and religious intolerance precisely.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Test the conclusion against a different viewpoint.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treat disagreement as simple ignorance.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10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is the strongest conclusion, and why?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for race and religious intolerance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for race and religious intolerance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10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GCSE Religious Studies Route A Guidance for Teaching [teaching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Quakers in Britain: Our values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Human Dignity and Rights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2026-08-19T12:03:22.9940000Z</dcterms:created>
  <dcterms:modified xsi:type="dcterms:W3CDTF">2026-08-19T12:03:22.9940000Z</dcterms:modified>
</coreProperties>
</file>