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b2d3d0dce064bb5" /><Relationship Type="http://schemas.openxmlformats.org/officeDocument/2006/relationships/extended-properties" Target="/docProps/app.xml" Id="Rf6e94a7a7dd14667" /><Relationship Type="http://schemas.openxmlformats.org/officeDocument/2006/relationships/officeDocument" Target="/ppt/presentation.xml" Id="Rc703086c8738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cddba78494717"/>
    <p:sldMasterId xmlns:r="http://schemas.openxmlformats.org/officeDocument/2006/relationships" id="2147483662" r:id="R0266808422a44c6f"/>
  </p:sldMasterIdLst>
  <p:notesMasterIdLst>
    <p:notesMasterId xmlns:r="http://schemas.openxmlformats.org/officeDocument/2006/relationships" r:id="Rdab548a37cea4b4b"/>
  </p:notesMasterIdLst>
  <p:sldIdLst>
    <p:sldId xmlns:r="http://schemas.openxmlformats.org/officeDocument/2006/relationships" id="256" r:id="R7115ccb72fed40a8"/>
    <p:sldId xmlns:r="http://schemas.openxmlformats.org/officeDocument/2006/relationships" id="257" r:id="R9e7fb849a1ef407d"/>
    <p:sldId xmlns:r="http://schemas.openxmlformats.org/officeDocument/2006/relationships" id="258" r:id="R4850d42311d3496c"/>
    <p:sldId xmlns:r="http://schemas.openxmlformats.org/officeDocument/2006/relationships" id="259" r:id="R53f8c8474117418a"/>
    <p:sldId xmlns:r="http://schemas.openxmlformats.org/officeDocument/2006/relationships" id="260" r:id="R2af6f0856a024ee6"/>
    <p:sldId xmlns:r="http://schemas.openxmlformats.org/officeDocument/2006/relationships" id="261" r:id="R72c80e11a27b451b"/>
    <p:sldId xmlns:r="http://schemas.openxmlformats.org/officeDocument/2006/relationships" id="262" r:id="R7ef3a36955df465c"/>
    <p:sldId xmlns:r="http://schemas.openxmlformats.org/officeDocument/2006/relationships" id="263" r:id="Reda9379486394d10"/>
    <p:sldId xmlns:r="http://schemas.openxmlformats.org/officeDocument/2006/relationships" id="264" r:id="Rded62d90726f4d64"/>
    <p:sldId xmlns:r="http://schemas.openxmlformats.org/officeDocument/2006/relationships" id="265" r:id="R755755dbfb234e06"/>
    <p:sldId xmlns:r="http://schemas.openxmlformats.org/officeDocument/2006/relationships" id="266" r:id="R53ab9af9c7894f7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144580cebb645ec" /><Relationship Type="http://schemas.openxmlformats.org/officeDocument/2006/relationships/slideMaster" Target="/ppt/slideMasters/slideMaster1.xml" Id="R7b9cddba78494717" /><Relationship Type="http://schemas.openxmlformats.org/officeDocument/2006/relationships/slideMaster" Target="/ppt/slideMasters/slideMaster2.xml" Id="R0266808422a44c6f" /><Relationship Type="http://schemas.openxmlformats.org/officeDocument/2006/relationships/notesMaster" Target="/ppt/notesMasters/notesMaster1.xml" Id="Rdab548a37cea4b4b" /><Relationship Type="http://schemas.openxmlformats.org/officeDocument/2006/relationships/presProps" Target="/ppt/presProps.xml" Id="Rdcc7d4c1e8444093" /><Relationship Type="http://schemas.openxmlformats.org/officeDocument/2006/relationships/viewProps" Target="/ppt/viewProps.xml" Id="R131673b5526345ed" /><Relationship Type="http://schemas.openxmlformats.org/officeDocument/2006/relationships/tableStyles" Target="/ppt/tableStyles.xml" Id="Rc853442570ee4278" /><Relationship Type="http://schemas.openxmlformats.org/officeDocument/2006/relationships/slide" Target="/ppt/slides/slide1.xml" Id="R7115ccb72fed40a8" /><Relationship Type="http://schemas.openxmlformats.org/officeDocument/2006/relationships/slide" Target="/ppt/slides/slide2.xml" Id="R9e7fb849a1ef407d" /><Relationship Type="http://schemas.openxmlformats.org/officeDocument/2006/relationships/slide" Target="/ppt/slides/slide3.xml" Id="R4850d42311d3496c" /><Relationship Type="http://schemas.openxmlformats.org/officeDocument/2006/relationships/slide" Target="/ppt/slides/slide4.xml" Id="R53f8c8474117418a" /><Relationship Type="http://schemas.openxmlformats.org/officeDocument/2006/relationships/slide" Target="/ppt/slides/slide5.xml" Id="R2af6f0856a024ee6" /><Relationship Type="http://schemas.openxmlformats.org/officeDocument/2006/relationships/slide" Target="/ppt/slides/slide6.xml" Id="R72c80e11a27b451b" /><Relationship Type="http://schemas.openxmlformats.org/officeDocument/2006/relationships/slide" Target="/ppt/slides/slide7.xml" Id="R7ef3a36955df465c" /><Relationship Type="http://schemas.openxmlformats.org/officeDocument/2006/relationships/slide" Target="/ppt/slides/slide8.xml" Id="Reda9379486394d10" /><Relationship Type="http://schemas.openxmlformats.org/officeDocument/2006/relationships/slide" Target="/ppt/slides/slide9.xml" Id="Rded62d90726f4d64" /><Relationship Type="http://schemas.openxmlformats.org/officeDocument/2006/relationships/slide" Target="/ppt/slides/slide10.xml" Id="R755755dbfb234e06" /><Relationship Type="http://schemas.openxmlformats.org/officeDocument/2006/relationships/slide" Target="/ppt/slides/slide11.xml" Id="R53ab9af9c7894f7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ed34d3e2c6b426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c935b8b0e7f4252" /><Relationship Type="http://schemas.openxmlformats.org/officeDocument/2006/relationships/notesMaster" Target="/ppt/notesMasters/notesMaster1.xml" Id="Rba191622ee824b5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73c7c4b0ee143ce" /><Relationship Type="http://schemas.openxmlformats.org/officeDocument/2006/relationships/notesMaster" Target="/ppt/notesMasters/notesMaster1.xml" Id="Rf76caad3bfd7479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a4dfaa6744f4174" /><Relationship Type="http://schemas.openxmlformats.org/officeDocument/2006/relationships/notesMaster" Target="/ppt/notesMasters/notesMaster1.xml" Id="R3ffe99ba35e7417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3c49076a9e24cb5" /><Relationship Type="http://schemas.openxmlformats.org/officeDocument/2006/relationships/notesMaster" Target="/ppt/notesMasters/notesMaster1.xml" Id="Rd7d9275f03cd4c4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adcb8de5c1d418a" /><Relationship Type="http://schemas.openxmlformats.org/officeDocument/2006/relationships/notesMaster" Target="/ppt/notesMasters/notesMaster1.xml" Id="R97859e9a4df8497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2064093bbbd4701" /><Relationship Type="http://schemas.openxmlformats.org/officeDocument/2006/relationships/notesMaster" Target="/ppt/notesMasters/notesMaster1.xml" Id="Rd459f3570c7d495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cb81aaa374b4e28" /><Relationship Type="http://schemas.openxmlformats.org/officeDocument/2006/relationships/notesMaster" Target="/ppt/notesMasters/notesMaster1.xml" Id="Re18feaedfbab479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37173cb632f4844" /><Relationship Type="http://schemas.openxmlformats.org/officeDocument/2006/relationships/notesMaster" Target="/ppt/notesMasters/notesMaster1.xml" Id="Ra79dbc487c7a41a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ca65eb14f494eef" /><Relationship Type="http://schemas.openxmlformats.org/officeDocument/2006/relationships/notesMaster" Target="/ppt/notesMasters/notesMaster1.xml" Id="R0eab356c837c433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ecfa92bc1a84078" /><Relationship Type="http://schemas.openxmlformats.org/officeDocument/2006/relationships/notesMaster" Target="/ppt/notesMasters/notesMaster1.xml" Id="R5bb19d18d56a4fc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355d848714f4a3b" /><Relationship Type="http://schemas.openxmlformats.org/officeDocument/2006/relationships/notesMaster" Target="/ppt/notesMasters/notesMaster1.xml" Id="Rc9c485a339a6428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8fcf8229b449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fa28f33c9461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c912750734ff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195666bc944d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07433fcfb4e02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4b745e601a5480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e5a2d95fcd34d1f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5fe8a91c54445d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548ceabd9684c2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2945465a74e9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82d4c8dbe409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924559212445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c7103316e4be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a2bc44be1470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77fe324b948d5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975f0ac5b47e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257f5bb3c4dd9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69106874de3473e" /><Relationship Type="http://schemas.openxmlformats.org/officeDocument/2006/relationships/slideLayout" Target="/ppt/slideLayouts/slideLayout1.xml" Id="Rf421e2fa6b6b4365" /><Relationship Type="http://schemas.openxmlformats.org/officeDocument/2006/relationships/slideLayout" Target="/ppt/slideLayouts/slideLayout2.xml" Id="Rad5c279c7a574cdc" /><Relationship Type="http://schemas.openxmlformats.org/officeDocument/2006/relationships/slideLayout" Target="/ppt/slideLayouts/slideLayout3.xml" Id="R7104ec556dfe4f9d" /><Relationship Type="http://schemas.openxmlformats.org/officeDocument/2006/relationships/slideLayout" Target="/ppt/slideLayouts/slideLayout4.xml" Id="R278601f9e8524190" /><Relationship Type="http://schemas.openxmlformats.org/officeDocument/2006/relationships/slideLayout" Target="/ppt/slideLayouts/slideLayout5.xml" Id="Redcac93b5a104bec" /><Relationship Type="http://schemas.openxmlformats.org/officeDocument/2006/relationships/slideLayout" Target="/ppt/slideLayouts/slideLayout6.xml" Id="Re969c6082af3425a" /><Relationship Type="http://schemas.openxmlformats.org/officeDocument/2006/relationships/slideLayout" Target="/ppt/slideLayouts/slideLayout7.xml" Id="R932e458ce09c4e73" /><Relationship Type="http://schemas.openxmlformats.org/officeDocument/2006/relationships/slideLayout" Target="/ppt/slideLayouts/slideLayout8.xml" Id="R2d36e7a0452e42dd" /><Relationship Type="http://schemas.openxmlformats.org/officeDocument/2006/relationships/slideLayout" Target="/ppt/slideLayouts/slideLayout9.xml" Id="R6089ddfd11a84465" /><Relationship Type="http://schemas.openxmlformats.org/officeDocument/2006/relationships/slideLayout" Target="/ppt/slideLayouts/slideLayout10.xml" Id="R2224006cd1d14e4f" /><Relationship Type="http://schemas.openxmlformats.org/officeDocument/2006/relationships/slideLayout" Target="/ppt/slideLayouts/slideLayout11.xml" Id="Ra9aa947184fa44a0" /><Relationship Type="http://schemas.openxmlformats.org/officeDocument/2006/relationships/slideLayout" Target="/ppt/slideLayouts/slideLayout12.xml" Id="R4494ff3051224dd5" /><Relationship Type="http://schemas.openxmlformats.org/officeDocument/2006/relationships/slideLayout" Target="/ppt/slideLayouts/slideLayout13.xml" Id="R5b590282d2364a3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2f107843fa44804" /><Relationship Type="http://schemas.openxmlformats.org/officeDocument/2006/relationships/slideLayout" Target="/ppt/slideLayouts/slideLayout14.xml" Id="Reda6bbe4db7f4814" /><Relationship Type="http://schemas.openxmlformats.org/officeDocument/2006/relationships/slideLayout" Target="/ppt/slideLayouts/slideLayout15.xml" Id="R277b3782d78a4316" /><Relationship Type="http://schemas.openxmlformats.org/officeDocument/2006/relationships/slideLayout" Target="/ppt/slideLayouts/slideLayout16.xml" Id="Rde1671e7ff254640" /><Relationship Type="http://schemas.openxmlformats.org/officeDocument/2006/relationships/slideLayout" Target="/ppt/slideLayouts/slideLayout17.xml" Id="R67d66ffdb4284d9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1e2fa6b6b4365"/>
    <p:sldLayoutId xmlns:r="http://schemas.openxmlformats.org/officeDocument/2006/relationships" id="2147483650" r:id="Rad5c279c7a574cdc"/>
    <p:sldLayoutId xmlns:r="http://schemas.openxmlformats.org/officeDocument/2006/relationships" id="2147483651" r:id="R7104ec556dfe4f9d"/>
    <p:sldLayoutId xmlns:r="http://schemas.openxmlformats.org/officeDocument/2006/relationships" id="2147483652" r:id="R278601f9e8524190"/>
    <p:sldLayoutId xmlns:r="http://schemas.openxmlformats.org/officeDocument/2006/relationships" id="2147483653" r:id="Redcac93b5a104bec"/>
    <p:sldLayoutId xmlns:r="http://schemas.openxmlformats.org/officeDocument/2006/relationships" id="2147483654" r:id="Re969c6082af3425a"/>
    <p:sldLayoutId xmlns:r="http://schemas.openxmlformats.org/officeDocument/2006/relationships" id="2147483655" r:id="R932e458ce09c4e73"/>
    <p:sldLayoutId xmlns:r="http://schemas.openxmlformats.org/officeDocument/2006/relationships" id="2147483656" r:id="R2d36e7a0452e42dd"/>
    <p:sldLayoutId xmlns:r="http://schemas.openxmlformats.org/officeDocument/2006/relationships" id="2147483657" r:id="R6089ddfd11a84465"/>
    <p:sldLayoutId xmlns:r="http://schemas.openxmlformats.org/officeDocument/2006/relationships" id="2147483658" r:id="R2224006cd1d14e4f"/>
    <p:sldLayoutId xmlns:r="http://schemas.openxmlformats.org/officeDocument/2006/relationships" id="2147483659" r:id="Ra9aa947184fa44a0"/>
    <p:sldLayoutId xmlns:r="http://schemas.openxmlformats.org/officeDocument/2006/relationships" id="2147483660" r:id="R4494ff3051224dd5"/>
    <p:sldLayoutId xmlns:r="http://schemas.openxmlformats.org/officeDocument/2006/relationships" id="2147483661" r:id="R5b590282d2364a3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eda6bbe4db7f4814"/>
    <p:sldLayoutId xmlns:r="http://schemas.openxmlformats.org/officeDocument/2006/relationships" id="2147483664" r:id="R277b3782d78a4316"/>
    <p:sldLayoutId xmlns:r="http://schemas.openxmlformats.org/officeDocument/2006/relationships" id="2147483665" r:id="Rde1671e7ff254640"/>
    <p:sldLayoutId xmlns:r="http://schemas.openxmlformats.org/officeDocument/2006/relationships" id="2147483666" r:id="R67d66ffdb4284d9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262e374a8451c" /><Relationship Type="http://schemas.openxmlformats.org/officeDocument/2006/relationships/notesSlide" Target="/ppt/notesSlides/notesSlide1.xml" Id="R6eac369cd306401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d2c7d989fbc4613" /><Relationship Type="http://schemas.openxmlformats.org/officeDocument/2006/relationships/notesSlide" Target="/ppt/notesSlides/notesSlide10.xml" Id="R238606b5b4e84bb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5b48be0f7294036" /><Relationship Type="http://schemas.openxmlformats.org/officeDocument/2006/relationships/hyperlink" Target="https://www.eduqas.co.uk/media/w42hvhgp/eduqas-gcse-rs-spec-full-from-2016-e-1109.pdf" TargetMode="External" Id="R7b818bf36a2143e6" /><Relationship Type="http://schemas.openxmlformats.org/officeDocument/2006/relationships/hyperlink" Target="https://www.eduqas.co.uk/media/jj5ottgk/wjec-eduqas-gcse-9-1-religious-studies-a-guidance-for-teaching.pdf" TargetMode="External" Id="Rf84077262f95440f" /><Relationship Type="http://schemas.openxmlformats.org/officeDocument/2006/relationships/hyperlink" Target="https://quaker.org.uk/faith/our-values" TargetMode="External" Id="Rcf18b78954b84221" /><Relationship Type="http://schemas.openxmlformats.org/officeDocument/2006/relationships/hyperlink" Target="https://www.oikoumene.org/what-we-do/human-dignity-and-rights" TargetMode="External" Id="R94d6a8d0967e446e" /><Relationship Type="http://schemas.openxmlformats.org/officeDocument/2006/relationships/notesSlide" Target="/ppt/notesSlides/notesSlide11.xml" Id="R40c1ba26bf544a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6b5c1d7bd0a46cb" /><Relationship Type="http://schemas.openxmlformats.org/officeDocument/2006/relationships/notesSlide" Target="/ppt/notesSlides/notesSlide2.xml" Id="R2310a47b2534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e3006c6f643481d" /><Relationship Type="http://schemas.openxmlformats.org/officeDocument/2006/relationships/notesSlide" Target="/ppt/notesSlides/notesSlide3.xml" Id="Ra7c3ce74eaa5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00fa3c6bb3bf4660" /><Relationship Type="http://schemas.openxmlformats.org/officeDocument/2006/relationships/notesSlide" Target="/ppt/notesSlides/notesSlide4.xml" Id="R9c5a9a3d545f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b5e92c7437e4ffc" /><Relationship Type="http://schemas.openxmlformats.org/officeDocument/2006/relationships/notesSlide" Target="/ppt/notesSlides/notesSlide5.xml" Id="R9711ea309e27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c8c453f50f146c7" /><Relationship Type="http://schemas.openxmlformats.org/officeDocument/2006/relationships/notesSlide" Target="/ppt/notesSlides/notesSlide6.xml" Id="R06ac203aa846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67e35b7894c4bcd" /><Relationship Type="http://schemas.openxmlformats.org/officeDocument/2006/relationships/notesSlide" Target="/ppt/notesSlides/notesSlide7.xml" Id="R09fd6c2436ec4b1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200823986204e98" /><Relationship Type="http://schemas.openxmlformats.org/officeDocument/2006/relationships/notesSlide" Target="/ppt/notesSlides/notesSlide8.xml" Id="Rbcaf0b3df027405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ce7e71a0c5b44e3" /><Relationship Type="http://schemas.openxmlformats.org/officeDocument/2006/relationships/notesSlide" Target="/ppt/notesSlides/notesSlide9.xml" Id="R70d3040e4c354cb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76DA5AB-3B2A-464B-9345-A43839700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8A3BFD3-59B6-4AE8-A595-2CCFEB18A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Human Rights
and Dignity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Where Do Rights Come From?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b818bf36a2143e6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84077262f95440f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f18b78954b84221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4d6a8d0967e446e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Human Rights
and Dignity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human rights and dignity.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human rights.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dignity and personal conviction.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Where Do Rights Come From?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human rights</a:t>
            </a:r>
            <a:r>
              <a:t> — Basic entitlements held by all people simply because they are human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dignity</a:t>
            </a:r>
            <a:r>
              <a:t> — the inherent worth that requires every person to be treated with respect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personal conviction</a:t>
            </a:r>
            <a:r>
              <a:t> — Something a person strongly feels or believes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human rights.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dignity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personal conviction.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Human Rights and Digni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Rights and Dignity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Dignity: the inherent worth that requires every person to be treated with respect.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Personal conviction: Something a person strongly feels or believes.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Social justice: Promoting fairness by challenging injustice, valuing diversity and securing equal provision, opportunity and rights.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Humanism: a non-religious worldview centred on human reason, welfare and responsibility.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Social justice in relation to religion.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evidence includes scripture and other sources of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rights: Basic entitlements held by all people simply because they are human.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Human Rights and Digni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Rights and Dignity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Social justice in relation to religion.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rights: Basic entitlements held by all people simply.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Personal conviction: Something a person strongly feels or believes.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human rights and dignity.’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human rights and dignity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human rights and dign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human rights and dignity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2026-08-19T12:03:21.0880000Z</dcterms:created>
  <dcterms:modified xsi:type="dcterms:W3CDTF">2026-08-19T12:03:21.0880000Z</dcterms:modified>
</coreProperties>
</file>