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3b768dc00804bd5" /><Relationship Type="http://schemas.openxmlformats.org/officeDocument/2006/relationships/extended-properties" Target="/docProps/app.xml" Id="Rf38096b86b5c4b63" /><Relationship Type="http://schemas.openxmlformats.org/officeDocument/2006/relationships/officeDocument" Target="/ppt/presentation.xml" Id="R1893311a3368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464035efd483c"/>
    <p:sldMasterId xmlns:r="http://schemas.openxmlformats.org/officeDocument/2006/relationships" id="2147483662" r:id="Rfc60692eca914020"/>
  </p:sldMasterIdLst>
  <p:notesMasterIdLst>
    <p:notesMasterId xmlns:r="http://schemas.openxmlformats.org/officeDocument/2006/relationships" r:id="R7f38d425173448cf"/>
  </p:notesMasterIdLst>
  <p:sldIdLst>
    <p:sldId xmlns:r="http://schemas.openxmlformats.org/officeDocument/2006/relationships" id="256" r:id="R34b9deac4b7b4283"/>
    <p:sldId xmlns:r="http://schemas.openxmlformats.org/officeDocument/2006/relationships" id="257" r:id="R0d599e987ef64aca"/>
    <p:sldId xmlns:r="http://schemas.openxmlformats.org/officeDocument/2006/relationships" id="258" r:id="Re5623a91615a4059"/>
    <p:sldId xmlns:r="http://schemas.openxmlformats.org/officeDocument/2006/relationships" id="259" r:id="R501f6df71a26417f"/>
    <p:sldId xmlns:r="http://schemas.openxmlformats.org/officeDocument/2006/relationships" id="260" r:id="R092eec3d6ce74510"/>
    <p:sldId xmlns:r="http://schemas.openxmlformats.org/officeDocument/2006/relationships" id="261" r:id="R51538aad0416466b"/>
    <p:sldId xmlns:r="http://schemas.openxmlformats.org/officeDocument/2006/relationships" id="262" r:id="R36ea395b473b4747"/>
    <p:sldId xmlns:r="http://schemas.openxmlformats.org/officeDocument/2006/relationships" id="263" r:id="Rd71ee92209cb4f4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457ab3626e451e" /><Relationship Type="http://schemas.openxmlformats.org/officeDocument/2006/relationships/slideMaster" Target="/ppt/slideMasters/slideMaster1.xml" Id="R284464035efd483c" /><Relationship Type="http://schemas.openxmlformats.org/officeDocument/2006/relationships/slideMaster" Target="/ppt/slideMasters/slideMaster2.xml" Id="Rfc60692eca914020" /><Relationship Type="http://schemas.openxmlformats.org/officeDocument/2006/relationships/notesMaster" Target="/ppt/notesMasters/notesMaster1.xml" Id="R7f38d425173448cf" /><Relationship Type="http://schemas.openxmlformats.org/officeDocument/2006/relationships/presProps" Target="/ppt/presProps.xml" Id="R56684467848e4e44" /><Relationship Type="http://schemas.openxmlformats.org/officeDocument/2006/relationships/viewProps" Target="/ppt/viewProps.xml" Id="R7c3479419fe643ad" /><Relationship Type="http://schemas.openxmlformats.org/officeDocument/2006/relationships/tableStyles" Target="/ppt/tableStyles.xml" Id="Rb7f1db08c3b5430a" /><Relationship Type="http://schemas.openxmlformats.org/officeDocument/2006/relationships/slide" Target="/ppt/slides/slide1.xml" Id="R34b9deac4b7b4283" /><Relationship Type="http://schemas.openxmlformats.org/officeDocument/2006/relationships/slide" Target="/ppt/slides/slide2.xml" Id="R0d599e987ef64aca" /><Relationship Type="http://schemas.openxmlformats.org/officeDocument/2006/relationships/slide" Target="/ppt/slides/slide3.xml" Id="Re5623a91615a4059" /><Relationship Type="http://schemas.openxmlformats.org/officeDocument/2006/relationships/slide" Target="/ppt/slides/slide4.xml" Id="R501f6df71a26417f" /><Relationship Type="http://schemas.openxmlformats.org/officeDocument/2006/relationships/slide" Target="/ppt/slides/slide5.xml" Id="R092eec3d6ce74510" /><Relationship Type="http://schemas.openxmlformats.org/officeDocument/2006/relationships/slide" Target="/ppt/slides/slide6.xml" Id="R51538aad0416466b" /><Relationship Type="http://schemas.openxmlformats.org/officeDocument/2006/relationships/slide" Target="/ppt/slides/slide7.xml" Id="R36ea395b473b4747" /><Relationship Type="http://schemas.openxmlformats.org/officeDocument/2006/relationships/slide" Target="/ppt/slides/slide8.xml" Id="Rd71ee92209cb4f4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06528987d1e471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ac3f66c78014828" /><Relationship Type="http://schemas.openxmlformats.org/officeDocument/2006/relationships/notesMaster" Target="/ppt/notesMasters/notesMaster1.xml" Id="Rbb683979942a45e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3142d52c1f84a06" /><Relationship Type="http://schemas.openxmlformats.org/officeDocument/2006/relationships/notesMaster" Target="/ppt/notesMasters/notesMaster1.xml" Id="R2334990b86e14b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d5cf45d426d4186" /><Relationship Type="http://schemas.openxmlformats.org/officeDocument/2006/relationships/notesMaster" Target="/ppt/notesMasters/notesMaster1.xml" Id="R89dc5ed37bb2441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febefa295d44e55" /><Relationship Type="http://schemas.openxmlformats.org/officeDocument/2006/relationships/notesMaster" Target="/ppt/notesMasters/notesMaster1.xml" Id="R16fb62c79a3744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80000f0cd44506" /><Relationship Type="http://schemas.openxmlformats.org/officeDocument/2006/relationships/notesMaster" Target="/ppt/notesMasters/notesMaster1.xml" Id="R6e3994881dff42e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8c845efcbb478c" /><Relationship Type="http://schemas.openxmlformats.org/officeDocument/2006/relationships/notesMaster" Target="/ppt/notesMasters/notesMaster1.xml" Id="R0213f063dd7144c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53576d7c514b47" /><Relationship Type="http://schemas.openxmlformats.org/officeDocument/2006/relationships/notesMaster" Target="/ppt/notesMasters/notesMaster1.xml" Id="R31d8c852388c4d7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9fcab6793894adb" /><Relationship Type="http://schemas.openxmlformats.org/officeDocument/2006/relationships/notesMaster" Target="/ppt/notesMasters/notesMaster1.xml" Id="R4a029ac1e9574c8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28354f1ea439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03ac262a74f8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ac723ff25418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6f877e839453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e842f26e646e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8c82acc9abf475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e4dfafef3eb4a9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c08de986127429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7d5c5575d44493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bf379fc5c489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9ce4d34ee4f2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aeb930e98415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c1d36d4124ca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c17a2c1b74a6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12e66d8454ce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d56d8641f43e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bec49508c470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c755fc27a9d4520" /><Relationship Type="http://schemas.openxmlformats.org/officeDocument/2006/relationships/slideLayout" Target="/ppt/slideLayouts/slideLayout1.xml" Id="R3dbd0018fc274b2b" /><Relationship Type="http://schemas.openxmlformats.org/officeDocument/2006/relationships/slideLayout" Target="/ppt/slideLayouts/slideLayout2.xml" Id="R7267112754ca4fbf" /><Relationship Type="http://schemas.openxmlformats.org/officeDocument/2006/relationships/slideLayout" Target="/ppt/slideLayouts/slideLayout3.xml" Id="Rc49beee2abd44889" /><Relationship Type="http://schemas.openxmlformats.org/officeDocument/2006/relationships/slideLayout" Target="/ppt/slideLayouts/slideLayout4.xml" Id="Re67631a69035406e" /><Relationship Type="http://schemas.openxmlformats.org/officeDocument/2006/relationships/slideLayout" Target="/ppt/slideLayouts/slideLayout5.xml" Id="Rd9e20c006fe2445e" /><Relationship Type="http://schemas.openxmlformats.org/officeDocument/2006/relationships/slideLayout" Target="/ppt/slideLayouts/slideLayout6.xml" Id="Rf5a51a66266149c6" /><Relationship Type="http://schemas.openxmlformats.org/officeDocument/2006/relationships/slideLayout" Target="/ppt/slideLayouts/slideLayout7.xml" Id="Rca3100a09a434f3d" /><Relationship Type="http://schemas.openxmlformats.org/officeDocument/2006/relationships/slideLayout" Target="/ppt/slideLayouts/slideLayout8.xml" Id="R778ea137c3d34578" /><Relationship Type="http://schemas.openxmlformats.org/officeDocument/2006/relationships/slideLayout" Target="/ppt/slideLayouts/slideLayout9.xml" Id="R5648defdebce45ea" /><Relationship Type="http://schemas.openxmlformats.org/officeDocument/2006/relationships/slideLayout" Target="/ppt/slideLayouts/slideLayout10.xml" Id="R0670c763e106474c" /><Relationship Type="http://schemas.openxmlformats.org/officeDocument/2006/relationships/slideLayout" Target="/ppt/slideLayouts/slideLayout11.xml" Id="Red8da652243147bf" /><Relationship Type="http://schemas.openxmlformats.org/officeDocument/2006/relationships/slideLayout" Target="/ppt/slideLayouts/slideLayout12.xml" Id="Rd60859ed9c844ed7" /><Relationship Type="http://schemas.openxmlformats.org/officeDocument/2006/relationships/slideLayout" Target="/ppt/slideLayouts/slideLayout13.xml" Id="Rfa664b7c3a83469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8d3cbd2c71c4b1d" /><Relationship Type="http://schemas.openxmlformats.org/officeDocument/2006/relationships/slideLayout" Target="/ppt/slideLayouts/slideLayout14.xml" Id="R6e9786356b3444e7" /><Relationship Type="http://schemas.openxmlformats.org/officeDocument/2006/relationships/slideLayout" Target="/ppt/slideLayouts/slideLayout15.xml" Id="Rb1fea07bc6cc41d6" /><Relationship Type="http://schemas.openxmlformats.org/officeDocument/2006/relationships/slideLayout" Target="/ppt/slideLayouts/slideLayout16.xml" Id="R6abe284d89214036" /><Relationship Type="http://schemas.openxmlformats.org/officeDocument/2006/relationships/slideLayout" Target="/ppt/slideLayouts/slideLayout17.xml" Id="Rb8297fcae91249b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d0018fc274b2b"/>
    <p:sldLayoutId xmlns:r="http://schemas.openxmlformats.org/officeDocument/2006/relationships" id="2147483650" r:id="R7267112754ca4fbf"/>
    <p:sldLayoutId xmlns:r="http://schemas.openxmlformats.org/officeDocument/2006/relationships" id="2147483651" r:id="Rc49beee2abd44889"/>
    <p:sldLayoutId xmlns:r="http://schemas.openxmlformats.org/officeDocument/2006/relationships" id="2147483652" r:id="Re67631a69035406e"/>
    <p:sldLayoutId xmlns:r="http://schemas.openxmlformats.org/officeDocument/2006/relationships" id="2147483653" r:id="Rd9e20c006fe2445e"/>
    <p:sldLayoutId xmlns:r="http://schemas.openxmlformats.org/officeDocument/2006/relationships" id="2147483654" r:id="Rf5a51a66266149c6"/>
    <p:sldLayoutId xmlns:r="http://schemas.openxmlformats.org/officeDocument/2006/relationships" id="2147483655" r:id="Rca3100a09a434f3d"/>
    <p:sldLayoutId xmlns:r="http://schemas.openxmlformats.org/officeDocument/2006/relationships" id="2147483656" r:id="R778ea137c3d34578"/>
    <p:sldLayoutId xmlns:r="http://schemas.openxmlformats.org/officeDocument/2006/relationships" id="2147483657" r:id="R5648defdebce45ea"/>
    <p:sldLayoutId xmlns:r="http://schemas.openxmlformats.org/officeDocument/2006/relationships" id="2147483658" r:id="R0670c763e106474c"/>
    <p:sldLayoutId xmlns:r="http://schemas.openxmlformats.org/officeDocument/2006/relationships" id="2147483659" r:id="Red8da652243147bf"/>
    <p:sldLayoutId xmlns:r="http://schemas.openxmlformats.org/officeDocument/2006/relationships" id="2147483660" r:id="Rd60859ed9c844ed7"/>
    <p:sldLayoutId xmlns:r="http://schemas.openxmlformats.org/officeDocument/2006/relationships" id="2147483661" r:id="Rfa664b7c3a83469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e9786356b3444e7"/>
    <p:sldLayoutId xmlns:r="http://schemas.openxmlformats.org/officeDocument/2006/relationships" id="2147483664" r:id="Rb1fea07bc6cc41d6"/>
    <p:sldLayoutId xmlns:r="http://schemas.openxmlformats.org/officeDocument/2006/relationships" id="2147483665" r:id="R6abe284d89214036"/>
    <p:sldLayoutId xmlns:r="http://schemas.openxmlformats.org/officeDocument/2006/relationships" id="2147483666" r:id="Rb8297fcae91249b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2f6e1995435e" /><Relationship Type="http://schemas.openxmlformats.org/officeDocument/2006/relationships/notesSlide" Target="/ppt/notesSlides/notesSlide1.xml" Id="R4b47eb5440cd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aade8e367074463" /><Relationship Type="http://schemas.openxmlformats.org/officeDocument/2006/relationships/notesSlide" Target="/ppt/notesSlides/notesSlide2.xml" Id="Re6a7b603b3ec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7f932c2dc76447bc" /><Relationship Type="http://schemas.openxmlformats.org/officeDocument/2006/relationships/notesSlide" Target="/ppt/notesSlides/notesSlide3.xml" Id="Re2ff8c0bc591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63702aaab9dd4ec5" /><Relationship Type="http://schemas.openxmlformats.org/officeDocument/2006/relationships/notesSlide" Target="/ppt/notesSlides/notesSlide4.xml" Id="Rf2db6ea51340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f72949c7a444831" /><Relationship Type="http://schemas.openxmlformats.org/officeDocument/2006/relationships/notesSlide" Target="/ppt/notesSlides/notesSlide5.xml" Id="R66cc52c9d3ed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1044ee777ea4b14" /><Relationship Type="http://schemas.openxmlformats.org/officeDocument/2006/relationships/notesSlide" Target="/ppt/notesSlides/notesSlide6.xml" Id="Rd62918c60cad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927a32089ea4324" /><Relationship Type="http://schemas.openxmlformats.org/officeDocument/2006/relationships/notesSlide" Target="/ppt/notesSlides/notesSlide7.xml" Id="R7450ce51256844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904286d12fd42bc" /><Relationship Type="http://schemas.openxmlformats.org/officeDocument/2006/relationships/hyperlink" Target="https://www.eduqas.co.uk/media/w42hvhgp/eduqas-gcse-rs-spec-full-from-2016-e-1109.pdf" TargetMode="External" Id="R633127e7a4cc490e" /><Relationship Type="http://schemas.openxmlformats.org/officeDocument/2006/relationships/hyperlink" Target="https://www.eduqas.co.uk/media/jj5ottgk/wjec-eduqas-gcse-9-1-religious-studies-a-guidance-for-teaching.pdf" TargetMode="External" Id="Re1c8191d891d4c75" /><Relationship Type="http://schemas.openxmlformats.org/officeDocument/2006/relationships/hyperlink" Target="https://www.eduqas.co.uk/media/5dtfofos/how-to-mark-a-d-question-2025_.pdf" TargetMode="External" Id="Rca87e9dbb7ed47ed" /><Relationship Type="http://schemas.openxmlformats.org/officeDocument/2006/relationships/hyperlink" Target="https://www.eduqas.co.uk/media/uthpu5yd/eduqas-gcse-religious-studies-route-a-s24-e-final-report.pdf" TargetMode="External" Id="Rc16317eb894846b2" /><Relationship Type="http://schemas.openxmlformats.org/officeDocument/2006/relationships/notesSlide" Target="/ppt/notesSlides/notesSlide8.xml" Id="R5641f5617f13482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8820F68-4458-427D-9033-69C5588A9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E98CCAA-30B1-49C8-9019-F92DEFD0F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Human Rights Assessment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does a justified conviction become a defensible answer?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13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Human Rights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exact route, command words and scope of this assessment.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checks protect marks before submission.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each response fulfils the question set.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Read the paper instructions.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Check that every page is present.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details only where directed.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does a justified conviction become a defensible answer?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approved Human Rights assessment and answer space.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Confirm the live duration, stop cues, marks and access arrangements.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Replace any department-specific cover-sheet or collection instructions.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this preparation slide before presenting the assessment to pupils.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deck deliberately does not invent a secure paper, live timing or access arrangement.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Complete every red preparation instruction using the actual context for this sitting.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display this slide to pupils once preparation is complete.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Question Demands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 · define</a:t>
            </a:r>
            <a:r>
              <a:t> — give the accurate boundary of the named key concept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 · describe</a:t>
            </a:r>
            <a:r>
              <a:t> — select coherent and accurate features of what is named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 · explain</a:t>
            </a:r>
            <a:r>
              <a:t> — develop why, how, importance, meaning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 · discuss</a:t>
            </a:r>
            <a:r>
              <a:t> — analyse competing reasons and reach justified judgement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Box each command word and underline the exact object, quantity and qualifier before writing.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ssessment paper cover beside an examination clock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Assessment paper cover beside an examination clock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Complete the 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two identifiable religious traditions in 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Give ethical cases a clear religious basis where the question requires 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freedom, equality, poverty and justice focused on the exact issue.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Evaluate limits and consequences before reaching judgement.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Complete the teacher-supplied Human Rights a, b, c and d set under the conditions stated by your teacher.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contemporary example cannot replace religious explanation in 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nearby debate about offence may miss a question about legal restriction.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Humanism cannot replace either religious tradition in c.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After the Assessment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13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Where did a limit or consequence change your judgement?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losed answer booklet beside one short reflection prompt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Closed answer booklet beside one short reflection prompt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13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Approved Human Rights assessment and answer booklet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Black pen and permitted access materials [Slides 2–6]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access arrangements, if applicable [Before Slide 2]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closing images [Title; Slide 6]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timer or examination clock [Slides 2–5]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question-demand guidance [Slides 4–5]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13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7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33127e7a4cc490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1c8191d891d4c75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a87e9dbb7ed47ed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16317eb894846b2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2026-08-19T21:55:15.6550000Z</dcterms:created>
  <dcterms:modified xsi:type="dcterms:W3CDTF">2026-08-19T21:55:15.6550000Z</dcterms:modified>
</coreProperties>
</file>